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101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B6AEC3C5-4FD7-4AFB-A258-6738A3F3476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C7E7304-3A49-4AE0-988E-38BB0EA4C6F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C3C5-4FD7-4AFB-A258-6738A3F3476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7304-3A49-4AE0-988E-38BB0EA4C6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C3C5-4FD7-4AFB-A258-6738A3F3476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7304-3A49-4AE0-988E-38BB0EA4C6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C3C5-4FD7-4AFB-A258-6738A3F3476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7304-3A49-4AE0-988E-38BB0EA4C6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B6AEC3C5-4FD7-4AFB-A258-6738A3F3476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C7E7304-3A49-4AE0-988E-38BB0EA4C6F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C3C5-4FD7-4AFB-A258-6738A3F3476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BC7E7304-3A49-4AE0-988E-38BB0EA4C6F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C3C5-4FD7-4AFB-A258-6738A3F3476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BC7E7304-3A49-4AE0-988E-38BB0EA4C6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C3C5-4FD7-4AFB-A258-6738A3F3476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7304-3A49-4AE0-988E-38BB0EA4C6F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C3C5-4FD7-4AFB-A258-6738A3F3476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7304-3A49-4AE0-988E-38BB0EA4C6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B6AEC3C5-4FD7-4AFB-A258-6738A3F3476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C7E7304-3A49-4AE0-988E-38BB0EA4C6F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B6AEC3C5-4FD7-4AFB-A258-6738A3F3476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C7E7304-3A49-4AE0-988E-38BB0EA4C6F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6AEC3C5-4FD7-4AFB-A258-6738A3F3476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C7E7304-3A49-4AE0-988E-38BB0EA4C6FF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8229600" cy="2520280"/>
          </a:xfrm>
        </p:spPr>
        <p:txBody>
          <a:bodyPr>
            <a:normAutofit/>
          </a:bodyPr>
          <a:lstStyle/>
          <a:p>
            <a:pPr algn="l"/>
            <a:r>
              <a:rPr lang="uk-UA" sz="6000" dirty="0" smtClean="0">
                <a:solidFill>
                  <a:srgbClr val="FF0000"/>
                </a:solidFill>
              </a:rPr>
              <a:t>Метод проектів</a:t>
            </a:r>
            <a:r>
              <a:rPr lang="uk-UA" dirty="0" smtClean="0">
                <a:solidFill>
                  <a:srgbClr val="FF0000"/>
                </a:solidFill>
              </a:rPr>
              <a:t/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 smtClean="0">
                <a:solidFill>
                  <a:srgbClr val="FF0000"/>
                </a:solidFill>
              </a:rPr>
              <a:t> в роботі з </a:t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 smtClean="0">
                <a:solidFill>
                  <a:srgbClr val="FF0000"/>
                </a:solidFill>
              </a:rPr>
              <a:t>дошкільниками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4653136"/>
            <a:ext cx="3329746" cy="1152128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Підготувала директор</a:t>
            </a:r>
          </a:p>
          <a:p>
            <a:r>
              <a:rPr lang="uk-UA" sz="2000" dirty="0" err="1" smtClean="0"/>
              <a:t>Зеленокошарського</a:t>
            </a:r>
            <a:r>
              <a:rPr lang="uk-UA" sz="2000" dirty="0" smtClean="0"/>
              <a:t> ЗДО </a:t>
            </a:r>
          </a:p>
          <a:p>
            <a:r>
              <a:rPr lang="uk-UA" sz="2000" dirty="0" smtClean="0"/>
              <a:t>«Ромашка» </a:t>
            </a:r>
            <a:r>
              <a:rPr lang="uk-UA" sz="2000" dirty="0" err="1" smtClean="0"/>
              <a:t>Саюк</a:t>
            </a:r>
            <a:r>
              <a:rPr lang="uk-UA" sz="2000" dirty="0" smtClean="0"/>
              <a:t> Т. М.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7427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44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105856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Література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76" y="2132856"/>
            <a:ext cx="7772400" cy="3528392"/>
          </a:xfrm>
        </p:spPr>
        <p:txBody>
          <a:bodyPr>
            <a:normAutofit lnSpcReduction="10000"/>
          </a:bodyPr>
          <a:lstStyle/>
          <a:p>
            <a:pPr algn="l"/>
            <a:r>
              <a:rPr lang="uk-UA" dirty="0" smtClean="0"/>
              <a:t>1. Технологія проектування психолого-</a:t>
            </a:r>
            <a:r>
              <a:rPr lang="uk-UA" dirty="0" err="1" smtClean="0"/>
              <a:t>педаогічної</a:t>
            </a:r>
            <a:r>
              <a:rPr lang="uk-UA" dirty="0" smtClean="0"/>
              <a:t> взаємодії дорослого з дитиною / Укладачі: С. </a:t>
            </a:r>
            <a:r>
              <a:rPr lang="uk-UA" dirty="0" err="1" smtClean="0"/>
              <a:t>Ладивір</a:t>
            </a:r>
            <a:r>
              <a:rPr lang="uk-UA" dirty="0" smtClean="0"/>
              <a:t>, Т. </a:t>
            </a:r>
            <a:r>
              <a:rPr lang="uk-UA" dirty="0" err="1" smtClean="0"/>
              <a:t>Піроженко</a:t>
            </a:r>
            <a:r>
              <a:rPr lang="uk-UA" dirty="0" smtClean="0"/>
              <a:t> //Дошкільне виховання. №6, 2009. –с. 7-8.</a:t>
            </a:r>
          </a:p>
          <a:p>
            <a:pPr marL="457200" indent="-457200" algn="l">
              <a:buAutoNum type="arabicPeriod"/>
            </a:pPr>
            <a:endParaRPr lang="uk-UA" dirty="0" smtClean="0"/>
          </a:p>
          <a:p>
            <a:pPr algn="l"/>
            <a:r>
              <a:rPr lang="uk-UA" dirty="0" smtClean="0"/>
              <a:t>2. Метод проектів у розвитку якості дошкільної освіти / упорядник Г. Ю. Кравченко, Н. Ф. </a:t>
            </a:r>
            <a:r>
              <a:rPr lang="uk-UA" dirty="0" err="1" smtClean="0"/>
              <a:t>Кугуєнко</a:t>
            </a:r>
            <a:r>
              <a:rPr lang="uk-UA" dirty="0" smtClean="0"/>
              <a:t>. – </a:t>
            </a:r>
            <a:r>
              <a:rPr lang="uk-UA" dirty="0" err="1" smtClean="0"/>
              <a:t>Харьків</a:t>
            </a:r>
            <a:r>
              <a:rPr lang="uk-UA" dirty="0" smtClean="0"/>
              <a:t> : Видавництво «Ранок», 2013. – 176 с. (Сучасна дошкільна освіта).</a:t>
            </a:r>
          </a:p>
          <a:p>
            <a:pPr algn="l"/>
            <a:endParaRPr lang="uk-UA" dirty="0"/>
          </a:p>
          <a:p>
            <a:pPr algn="l"/>
            <a:r>
              <a:rPr lang="uk-UA" dirty="0" smtClean="0"/>
              <a:t>3. Інновації в </a:t>
            </a:r>
            <a:r>
              <a:rPr lang="uk-UA" dirty="0" err="1" smtClean="0"/>
              <a:t>дошкіллі</a:t>
            </a:r>
            <a:r>
              <a:rPr lang="uk-UA" dirty="0" smtClean="0"/>
              <a:t>. Програми, технології, проекти, ідеї, </a:t>
            </a:r>
            <a:r>
              <a:rPr lang="uk-UA" dirty="0"/>
              <a:t>д</a:t>
            </a:r>
            <a:r>
              <a:rPr lang="uk-UA" dirty="0" smtClean="0"/>
              <a:t>освід: Посібник на допомогу дошкільним працівникам / Автор-упорядник : Л. В. Калуська, М. В. </a:t>
            </a:r>
            <a:r>
              <a:rPr lang="uk-UA" dirty="0" err="1" smtClean="0"/>
              <a:t>Отрощенко</a:t>
            </a:r>
            <a:r>
              <a:rPr lang="uk-UA" dirty="0" smtClean="0"/>
              <a:t>. – мандрівець, 2010. – 376 с.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99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>
                <a:solidFill>
                  <a:srgbClr val="FF0000"/>
                </a:solidFill>
              </a:rPr>
              <a:t>Психолого-</a:t>
            </a:r>
            <a:r>
              <a:rPr lang="ru-RU" dirty="0" err="1">
                <a:solidFill>
                  <a:srgbClr val="FF0000"/>
                </a:solidFill>
              </a:rPr>
              <a:t>педагогічне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проектування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-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/>
              <a:t>проект (форма перспективного </a:t>
            </a:r>
            <a:r>
              <a:rPr lang="ru-RU" dirty="0" err="1"/>
              <a:t>планування</a:t>
            </a:r>
            <a:r>
              <a:rPr lang="ru-RU" dirty="0"/>
              <a:t>)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об’єднані</a:t>
            </a:r>
            <a:r>
              <a:rPr lang="ru-RU" dirty="0"/>
              <a:t>:</a:t>
            </a:r>
          </a:p>
          <a:p>
            <a:r>
              <a:rPr lang="ru-RU" dirty="0" err="1" smtClean="0"/>
              <a:t>бажання</a:t>
            </a:r>
            <a:r>
              <a:rPr lang="ru-RU" dirty="0" smtClean="0"/>
              <a:t> </a:t>
            </a:r>
            <a:r>
              <a:rPr lang="ru-RU" dirty="0"/>
              <a:t>й </a:t>
            </a:r>
            <a:r>
              <a:rPr lang="ru-RU" dirty="0" err="1"/>
              <a:t>прагнення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;</a:t>
            </a:r>
          </a:p>
          <a:p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/>
              <a:t>педагога,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випливають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галузевої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;</a:t>
            </a:r>
          </a:p>
          <a:p>
            <a:r>
              <a:rPr lang="ru-RU" dirty="0" err="1" smtClean="0"/>
              <a:t>варіативність</a:t>
            </a:r>
            <a:r>
              <a:rPr lang="ru-RU" dirty="0" smtClean="0"/>
              <a:t> </a:t>
            </a:r>
            <a:r>
              <a:rPr lang="ru-RU" dirty="0"/>
              <a:t>форм, </a:t>
            </a:r>
            <a:r>
              <a:rPr lang="ru-RU" dirty="0" err="1"/>
              <a:t>методів</a:t>
            </a:r>
            <a:r>
              <a:rPr lang="ru-RU" dirty="0"/>
              <a:t> і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розливальних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вихователя</a:t>
            </a:r>
            <a:r>
              <a:rPr lang="ru-RU" dirty="0"/>
              <a:t>;</a:t>
            </a:r>
          </a:p>
          <a:p>
            <a:r>
              <a:rPr lang="ru-RU" dirty="0" err="1" smtClean="0"/>
              <a:t>психологічні</a:t>
            </a:r>
            <a:r>
              <a:rPr lang="ru-RU" dirty="0" smtClean="0"/>
              <a:t> </a:t>
            </a:r>
            <a:r>
              <a:rPr lang="ru-RU" dirty="0" err="1"/>
              <a:t>закономірності</a:t>
            </a:r>
            <a:r>
              <a:rPr lang="ru-RU" dirty="0"/>
              <a:t> природного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спільної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і </a:t>
            </a:r>
            <a:r>
              <a:rPr lang="ru-RU" dirty="0" err="1"/>
              <a:t>дорослого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бажання</a:t>
            </a:r>
            <a:r>
              <a:rPr lang="ru-RU" dirty="0"/>
              <a:t> – до </a:t>
            </a:r>
            <a:r>
              <a:rPr lang="ru-RU" dirty="0" err="1"/>
              <a:t>творчого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задуму</a:t>
            </a:r>
            <a:r>
              <a:rPr lang="ru-RU" dirty="0"/>
              <a:t>);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: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dirty="0" err="1" smtClean="0"/>
              <a:t>самостійно</a:t>
            </a:r>
            <a:r>
              <a:rPr lang="ru-RU" dirty="0" smtClean="0"/>
              <a:t> </a:t>
            </a:r>
            <a:r>
              <a:rPr lang="ru-RU" dirty="0" err="1" smtClean="0"/>
              <a:t>шукати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smtClean="0"/>
              <a:t>мети, </a:t>
            </a:r>
            <a:r>
              <a:rPr lang="ru-RU" dirty="0" err="1"/>
              <a:t>партнерів</a:t>
            </a:r>
            <a:r>
              <a:rPr lang="ru-RU" dirty="0"/>
              <a:t>, часу  й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задуму</a:t>
            </a:r>
            <a:r>
              <a:rPr lang="ru-RU" dirty="0"/>
              <a:t>;</a:t>
            </a:r>
          </a:p>
          <a:p>
            <a:r>
              <a:rPr lang="ru-RU" dirty="0" err="1" smtClean="0"/>
              <a:t>випробовувати</a:t>
            </a:r>
            <a:r>
              <a:rPr lang="ru-RU" dirty="0" smtClean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, </a:t>
            </a:r>
            <a:r>
              <a:rPr lang="ru-RU" dirty="0" err="1"/>
              <a:t>поєднуючи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з </a:t>
            </a:r>
            <a:r>
              <a:rPr lang="ru-RU" dirty="0" err="1"/>
              <a:t>бажаннями</a:t>
            </a:r>
            <a:r>
              <a:rPr lang="ru-RU" dirty="0"/>
              <a:t>;</a:t>
            </a:r>
          </a:p>
          <a:p>
            <a:r>
              <a:rPr lang="ru-RU" dirty="0" smtClean="0"/>
              <a:t>практично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набуті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й </a:t>
            </a:r>
            <a:r>
              <a:rPr lang="ru-RU" dirty="0" err="1"/>
              <a:t>навички</a:t>
            </a:r>
            <a:r>
              <a:rPr lang="ru-RU" dirty="0"/>
              <a:t> у </a:t>
            </a:r>
            <a:r>
              <a:rPr lang="ru-RU" dirty="0" err="1"/>
              <a:t>взаємодії</a:t>
            </a:r>
            <a:r>
              <a:rPr lang="ru-RU" dirty="0"/>
              <a:t> з </a:t>
            </a:r>
            <a:r>
              <a:rPr lang="ru-RU" dirty="0" err="1"/>
              <a:t>дорослими</a:t>
            </a:r>
            <a:r>
              <a:rPr lang="ru-RU" dirty="0"/>
              <a:t> та ровесниками;</a:t>
            </a:r>
          </a:p>
          <a:p>
            <a:r>
              <a:rPr lang="ru-RU" dirty="0" err="1" smtClean="0"/>
              <a:t>реалізовувати</a:t>
            </a:r>
            <a:r>
              <a:rPr lang="ru-RU" dirty="0" smtClean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природне</a:t>
            </a:r>
            <a:r>
              <a:rPr lang="ru-RU" dirty="0"/>
              <a:t> </a:t>
            </a:r>
            <a:r>
              <a:rPr lang="ru-RU" dirty="0" err="1"/>
              <a:t>прагнення</a:t>
            </a:r>
            <a:r>
              <a:rPr lang="ru-RU" dirty="0"/>
              <a:t> </a:t>
            </a:r>
            <a:r>
              <a:rPr lang="ru-RU" dirty="0" err="1"/>
              <a:t>діяти</a:t>
            </a:r>
            <a:r>
              <a:rPr lang="ru-RU" dirty="0"/>
              <a:t> </a:t>
            </a:r>
            <a:r>
              <a:rPr lang="ru-RU" dirty="0" err="1"/>
              <a:t>творчо</a:t>
            </a:r>
            <a:r>
              <a:rPr lang="ru-RU" dirty="0"/>
              <a:t>, активно </a:t>
            </a:r>
            <a:r>
              <a:rPr lang="ru-RU" dirty="0" err="1"/>
              <a:t>виявляти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людей і </a:t>
            </a:r>
            <a:r>
              <a:rPr lang="ru-RU" dirty="0" err="1"/>
              <a:t>середовища</a:t>
            </a:r>
            <a:r>
              <a:rPr lang="ru-RU" dirty="0"/>
              <a:t>;</a:t>
            </a:r>
          </a:p>
          <a:p>
            <a:r>
              <a:rPr lang="ru-RU" dirty="0" err="1" smtClean="0"/>
              <a:t>діяти</a:t>
            </a:r>
            <a:r>
              <a:rPr lang="ru-RU" dirty="0" smtClean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проявами</a:t>
            </a:r>
            <a:r>
              <a:rPr lang="ru-RU" dirty="0"/>
              <a:t> </a:t>
            </a:r>
            <a:r>
              <a:rPr lang="ru-RU" dirty="0" err="1"/>
              <a:t>обдарованості</a:t>
            </a:r>
            <a:r>
              <a:rPr lang="ru-RU" dirty="0"/>
              <a:t> </a:t>
            </a:r>
            <a:r>
              <a:rPr lang="ru-RU" dirty="0" err="1"/>
              <a:t>реалізувати</a:t>
            </a:r>
            <a:r>
              <a:rPr lang="ru-RU" dirty="0"/>
              <a:t> себе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співпраці</a:t>
            </a:r>
            <a:r>
              <a:rPr lang="ru-RU" dirty="0"/>
              <a:t> з </a:t>
            </a:r>
            <a:r>
              <a:rPr lang="ru-RU" dirty="0" err="1"/>
              <a:t>однолітками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зрозуміти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137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solidFill>
                  <a:srgbClr val="FF0000"/>
                </a:solidFill>
              </a:rPr>
              <a:t>Е</a:t>
            </a:r>
            <a:r>
              <a:rPr lang="ru-RU" dirty="0" err="1" smtClean="0">
                <a:solidFill>
                  <a:srgbClr val="FF0000"/>
                </a:solidFill>
              </a:rPr>
              <a:t>тапи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технології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психолого-</a:t>
            </a:r>
            <a:r>
              <a:rPr lang="ru-RU" dirty="0" err="1" smtClean="0">
                <a:solidFill>
                  <a:srgbClr val="FF0000"/>
                </a:solidFill>
              </a:rPr>
              <a:t>педагогічного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проектування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00808"/>
            <a:ext cx="5976664" cy="4680520"/>
          </a:xfrm>
        </p:spPr>
      </p:pic>
    </p:spTree>
    <p:extLst>
      <p:ext uri="{BB962C8B-B14F-4D97-AF65-F5344CB8AC3E}">
        <p14:creationId xmlns:p14="http://schemas.microsoft.com/office/powerpoint/2010/main" val="421843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І етап : </a:t>
            </a:r>
            <a:r>
              <a:rPr lang="uk-UA" dirty="0" smtClean="0">
                <a:solidFill>
                  <a:srgbClr val="FF0000"/>
                </a:solidFill>
              </a:rPr>
              <a:t> Мотиваційний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 На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створюється</a:t>
            </a:r>
            <a:r>
              <a:rPr lang="ru-RU" dirty="0"/>
              <a:t>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дітьми</a:t>
            </a:r>
            <a:r>
              <a:rPr lang="ru-RU" dirty="0"/>
              <a:t> «древо </a:t>
            </a:r>
            <a:r>
              <a:rPr lang="ru-RU" dirty="0" err="1"/>
              <a:t>цілей</a:t>
            </a:r>
            <a:r>
              <a:rPr lang="ru-RU" dirty="0"/>
              <a:t>»,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конкретні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й </a:t>
            </a:r>
            <a:r>
              <a:rPr lang="ru-RU" dirty="0" err="1"/>
              <a:t>справи</a:t>
            </a:r>
            <a:r>
              <a:rPr lang="ru-RU" dirty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займатись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 до свята. </a:t>
            </a:r>
            <a:r>
              <a:rPr lang="ru-RU" dirty="0" err="1"/>
              <a:t>Протягом</a:t>
            </a:r>
            <a:r>
              <a:rPr lang="ru-RU" dirty="0"/>
              <a:t> занять з кожного </a:t>
            </a:r>
            <a:r>
              <a:rPr lang="ru-RU" dirty="0" err="1"/>
              <a:t>розділу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проводиться </a:t>
            </a:r>
            <a:r>
              <a:rPr lang="ru-RU" dirty="0" err="1"/>
              <a:t>діагностика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(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віку</a:t>
            </a:r>
            <a:r>
              <a:rPr lang="ru-RU" dirty="0"/>
              <a:t> та </a:t>
            </a:r>
            <a:r>
              <a:rPr lang="ru-RU" dirty="0" err="1"/>
              <a:t>вибраної</a:t>
            </a:r>
            <a:r>
              <a:rPr lang="ru-RU" dirty="0"/>
              <a:t> теми).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дидактичні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. </a:t>
            </a:r>
            <a:r>
              <a:rPr lang="ru-RU" dirty="0" err="1"/>
              <a:t>Усного</a:t>
            </a:r>
            <a:r>
              <a:rPr lang="ru-RU" dirty="0"/>
              <a:t> </a:t>
            </a:r>
            <a:r>
              <a:rPr lang="ru-RU" dirty="0" err="1"/>
              <a:t>опитування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за </a:t>
            </a:r>
            <a:r>
              <a:rPr lang="ru-RU" dirty="0" err="1"/>
              <a:t>програмою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 не </a:t>
            </a:r>
            <a:r>
              <a:rPr lang="ru-RU" dirty="0" err="1"/>
              <a:t>засвоїли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попереднього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, робота з ними проводиться </a:t>
            </a:r>
            <a:r>
              <a:rPr lang="ru-RU" dirty="0" err="1"/>
              <a:t>індивідуально</a:t>
            </a:r>
            <a:r>
              <a:rPr lang="ru-RU" dirty="0"/>
              <a:t>, </a:t>
            </a:r>
            <a:r>
              <a:rPr lang="ru-RU" dirty="0" err="1"/>
              <a:t>даються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батькам.</a:t>
            </a:r>
          </a:p>
          <a:p>
            <a:r>
              <a:rPr lang="ru-RU" dirty="0"/>
              <a:t>  </a:t>
            </a:r>
            <a:r>
              <a:rPr lang="ru-RU" dirty="0" err="1" smtClean="0"/>
              <a:t>Діагностика</a:t>
            </a:r>
            <a:r>
              <a:rPr lang="ru-RU" dirty="0" smtClean="0"/>
              <a:t> </a:t>
            </a:r>
            <a:r>
              <a:rPr lang="ru-RU" dirty="0" err="1"/>
              <a:t>знань</a:t>
            </a:r>
            <a:r>
              <a:rPr lang="ru-RU" dirty="0"/>
              <a:t> проводиться </a:t>
            </a:r>
            <a:r>
              <a:rPr lang="ru-RU" dirty="0" smtClean="0"/>
              <a:t>і </a:t>
            </a:r>
            <a:r>
              <a:rPr lang="ru-RU" dirty="0"/>
              <a:t>через блок </a:t>
            </a:r>
            <a:r>
              <a:rPr lang="ru-RU" dirty="0" err="1"/>
              <a:t>організованого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smtClean="0"/>
              <a:t>і </a:t>
            </a:r>
            <a:r>
              <a:rPr lang="ru-RU" dirty="0"/>
              <a:t>через </a:t>
            </a:r>
            <a:r>
              <a:rPr lang="ru-RU" dirty="0" err="1"/>
              <a:t>трудову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СХД, </a:t>
            </a:r>
            <a:r>
              <a:rPr lang="ru-RU" dirty="0" err="1"/>
              <a:t>спостереження</a:t>
            </a:r>
            <a:r>
              <a:rPr lang="ru-RU" dirty="0"/>
              <a:t>. На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інформація</a:t>
            </a:r>
            <a:r>
              <a:rPr lang="ru-RU" dirty="0"/>
              <a:t> </a:t>
            </a:r>
            <a:r>
              <a:rPr lang="ru-RU" dirty="0" err="1"/>
              <a:t>дітям</a:t>
            </a:r>
            <a:r>
              <a:rPr lang="ru-RU" dirty="0"/>
              <a:t> не </a:t>
            </a:r>
            <a:r>
              <a:rPr lang="ru-RU" dirty="0" err="1"/>
              <a:t>надається</a:t>
            </a:r>
            <a:r>
              <a:rPr lang="ru-RU" dirty="0"/>
              <a:t>. </a:t>
            </a:r>
            <a:r>
              <a:rPr lang="ru-RU" dirty="0" err="1"/>
              <a:t>Вихователь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для себе </a:t>
            </a:r>
            <a:r>
              <a:rPr lang="ru-RU" dirty="0" err="1"/>
              <a:t>розділи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, над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працювати</a:t>
            </a:r>
            <a:r>
              <a:rPr lang="ru-RU" dirty="0"/>
              <a:t> на </a:t>
            </a:r>
            <a:r>
              <a:rPr lang="ru-RU" dirty="0" err="1"/>
              <a:t>наступних</a:t>
            </a:r>
            <a:r>
              <a:rPr lang="ru-RU" dirty="0"/>
              <a:t> </a:t>
            </a:r>
            <a:r>
              <a:rPr lang="ru-RU" dirty="0" err="1" smtClean="0"/>
              <a:t>етапах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err="1"/>
              <a:t>Проводяться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занять, на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створюється</a:t>
            </a:r>
            <a:r>
              <a:rPr lang="ru-RU" dirty="0"/>
              <a:t> </a:t>
            </a:r>
            <a:r>
              <a:rPr lang="ru-RU" dirty="0" err="1"/>
              <a:t>задум</a:t>
            </a:r>
            <a:r>
              <a:rPr lang="ru-RU" dirty="0"/>
              <a:t> свята.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smtClean="0"/>
              <a:t>позитивно </a:t>
            </a:r>
            <a:r>
              <a:rPr lang="ru-RU" dirty="0" err="1"/>
              <a:t>емоційний</a:t>
            </a:r>
            <a:r>
              <a:rPr lang="ru-RU" dirty="0"/>
              <a:t>, </a:t>
            </a:r>
            <a:r>
              <a:rPr lang="ru-RU" dirty="0" err="1"/>
              <a:t>особистісно</a:t>
            </a:r>
            <a:r>
              <a:rPr lang="ru-RU" dirty="0"/>
              <a:t> </a:t>
            </a:r>
            <a:r>
              <a:rPr lang="ru-RU" dirty="0" err="1"/>
              <a:t>значимий</a:t>
            </a:r>
            <a:r>
              <a:rPr lang="ru-RU" dirty="0"/>
              <a:t> для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. Час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етапу</a:t>
            </a:r>
            <a:r>
              <a:rPr lang="ru-RU" dirty="0"/>
              <a:t> не </a:t>
            </a:r>
            <a:r>
              <a:rPr lang="ru-RU" dirty="0" err="1"/>
              <a:t>обмежений</a:t>
            </a:r>
            <a:r>
              <a:rPr lang="ru-RU" dirty="0"/>
              <a:t>. </a:t>
            </a:r>
            <a:r>
              <a:rPr lang="ru-RU" dirty="0" err="1"/>
              <a:t>Вихователь</a:t>
            </a:r>
            <a:r>
              <a:rPr lang="ru-RU" dirty="0"/>
              <a:t> сам </a:t>
            </a:r>
            <a:r>
              <a:rPr lang="ru-RU" dirty="0" err="1"/>
              <a:t>орієнтується</a:t>
            </a:r>
            <a:r>
              <a:rPr lang="ru-RU" dirty="0"/>
              <a:t>, коли </a:t>
            </a:r>
            <a:r>
              <a:rPr lang="ru-RU" dirty="0" err="1"/>
              <a:t>розпочати</a:t>
            </a:r>
            <a:r>
              <a:rPr lang="ru-RU" dirty="0"/>
              <a:t> </a:t>
            </a:r>
            <a:r>
              <a:rPr lang="ru-RU" dirty="0" err="1"/>
              <a:t>наступний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015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ІІ етап :Інформаційний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dirty="0"/>
              <a:t>На </a:t>
            </a:r>
            <a:r>
              <a:rPr lang="ru-RU" sz="1600" dirty="0" err="1"/>
              <a:t>даному</a:t>
            </a:r>
            <a:r>
              <a:rPr lang="ru-RU" sz="1600" dirty="0"/>
              <a:t> </a:t>
            </a:r>
            <a:r>
              <a:rPr lang="ru-RU" sz="1600" dirty="0" err="1"/>
              <a:t>етапі</a:t>
            </a:r>
            <a:r>
              <a:rPr lang="ru-RU" sz="1600" dirty="0"/>
              <a:t> проводиться </a:t>
            </a:r>
            <a:r>
              <a:rPr lang="ru-RU" sz="1600" dirty="0" err="1"/>
              <a:t>накопичення</a:t>
            </a:r>
            <a:r>
              <a:rPr lang="ru-RU" sz="1600" dirty="0"/>
              <a:t>, </a:t>
            </a:r>
            <a:r>
              <a:rPr lang="ru-RU" sz="1600" dirty="0" err="1"/>
              <a:t>розширення</a:t>
            </a:r>
            <a:r>
              <a:rPr lang="ru-RU" sz="1600" dirty="0"/>
              <a:t>, </a:t>
            </a:r>
            <a:r>
              <a:rPr lang="ru-RU" sz="1600" dirty="0" err="1"/>
              <a:t>поглиблення</a:t>
            </a:r>
            <a:r>
              <a:rPr lang="ru-RU" sz="1600" dirty="0"/>
              <a:t> та </a:t>
            </a:r>
            <a:r>
              <a:rPr lang="ru-RU" sz="1600" dirty="0" err="1"/>
              <a:t>поповнення</a:t>
            </a:r>
            <a:r>
              <a:rPr lang="ru-RU" sz="1600" dirty="0"/>
              <a:t> </a:t>
            </a:r>
            <a:r>
              <a:rPr lang="ru-RU" sz="1600" dirty="0" err="1"/>
              <a:t>знань</a:t>
            </a:r>
            <a:r>
              <a:rPr lang="ru-RU" sz="1600" dirty="0"/>
              <a:t> </a:t>
            </a:r>
            <a:r>
              <a:rPr lang="ru-RU" sz="1600" dirty="0" err="1"/>
              <a:t>дітей</a:t>
            </a:r>
            <a:r>
              <a:rPr lang="ru-RU" sz="1600" dirty="0"/>
              <a:t> новою </a:t>
            </a:r>
            <a:r>
              <a:rPr lang="ru-RU" sz="1600" dirty="0" err="1"/>
              <a:t>інформацією</a:t>
            </a:r>
            <a:r>
              <a:rPr lang="ru-RU" sz="1600" dirty="0"/>
              <a:t>. </a:t>
            </a:r>
            <a:r>
              <a:rPr lang="ru-RU" sz="1600" dirty="0" err="1"/>
              <a:t>Інформаційний</a:t>
            </a:r>
            <a:r>
              <a:rPr lang="ru-RU" sz="1600" dirty="0"/>
              <a:t> </a:t>
            </a:r>
            <a:r>
              <a:rPr lang="ru-RU" sz="1600" dirty="0" err="1"/>
              <a:t>етап</a:t>
            </a:r>
            <a:r>
              <a:rPr lang="ru-RU" sz="1600" dirty="0"/>
              <a:t> </a:t>
            </a:r>
            <a:r>
              <a:rPr lang="ru-RU" sz="1600" dirty="0" err="1"/>
              <a:t>продовжується</a:t>
            </a:r>
            <a:r>
              <a:rPr lang="ru-RU" sz="1600" dirty="0"/>
              <a:t> </a:t>
            </a:r>
            <a:r>
              <a:rPr lang="ru-RU" sz="1600" dirty="0" err="1"/>
              <a:t>доти</a:t>
            </a:r>
            <a:r>
              <a:rPr lang="ru-RU" sz="1600" dirty="0"/>
              <a:t>, доки </a:t>
            </a:r>
            <a:r>
              <a:rPr lang="ru-RU" sz="1600" dirty="0" err="1"/>
              <a:t>діти</a:t>
            </a:r>
            <a:r>
              <a:rPr lang="ru-RU" sz="1600" dirty="0"/>
              <a:t> не </a:t>
            </a:r>
            <a:r>
              <a:rPr lang="ru-RU" sz="1600" dirty="0" err="1"/>
              <a:t>набудуть</a:t>
            </a:r>
            <a:r>
              <a:rPr lang="ru-RU" sz="1600" dirty="0"/>
              <a:t> </a:t>
            </a:r>
            <a:r>
              <a:rPr lang="ru-RU" sz="1600" dirty="0" err="1"/>
              <a:t>достатнього</a:t>
            </a:r>
            <a:r>
              <a:rPr lang="ru-RU" sz="1600" dirty="0"/>
              <a:t> </a:t>
            </a:r>
            <a:r>
              <a:rPr lang="ru-RU" sz="1600" dirty="0" err="1"/>
              <a:t>рівня</a:t>
            </a:r>
            <a:r>
              <a:rPr lang="ru-RU" sz="1600" dirty="0"/>
              <a:t> </a:t>
            </a:r>
            <a:r>
              <a:rPr lang="ru-RU" sz="1600" dirty="0" err="1"/>
              <a:t>знань</a:t>
            </a:r>
            <a:r>
              <a:rPr lang="ru-RU" sz="1600" dirty="0"/>
              <a:t> і </a:t>
            </a:r>
            <a:r>
              <a:rPr lang="ru-RU" sz="1600" dirty="0" err="1"/>
              <a:t>будуть</a:t>
            </a:r>
            <a:r>
              <a:rPr lang="ru-RU" sz="1600" dirty="0"/>
              <a:t> </a:t>
            </a:r>
            <a:r>
              <a:rPr lang="ru-RU" sz="1600" dirty="0" err="1"/>
              <a:t>підготовлені</a:t>
            </a:r>
            <a:r>
              <a:rPr lang="ru-RU" sz="1600" dirty="0"/>
              <a:t> до репродуктивного </a:t>
            </a:r>
            <a:r>
              <a:rPr lang="ru-RU" sz="1600" dirty="0" err="1"/>
              <a:t>етапу</a:t>
            </a:r>
            <a:r>
              <a:rPr lang="ru-RU" sz="1600" dirty="0"/>
              <a:t>. 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</a:t>
            </a:r>
            <a:r>
              <a:rPr lang="ru-RU" sz="1600" dirty="0" err="1" smtClean="0"/>
              <a:t>Пропонуємо</a:t>
            </a:r>
            <a:r>
              <a:rPr lang="ru-RU" sz="1600" dirty="0" smtClean="0"/>
              <a:t> </a:t>
            </a:r>
            <a:r>
              <a:rPr lang="ru-RU" sz="1600" dirty="0" err="1"/>
              <a:t>наступний</a:t>
            </a:r>
            <a:r>
              <a:rPr lang="ru-RU" sz="1600" dirty="0"/>
              <a:t> цикл занять, </a:t>
            </a:r>
            <a:r>
              <a:rPr lang="ru-RU" sz="1600" dirty="0" err="1"/>
              <a:t>спрямований</a:t>
            </a:r>
            <a:r>
              <a:rPr lang="ru-RU" sz="1600" dirty="0"/>
              <a:t> на </a:t>
            </a:r>
            <a:r>
              <a:rPr lang="ru-RU" sz="1600" dirty="0" err="1"/>
              <a:t>збагачення</a:t>
            </a:r>
            <a:r>
              <a:rPr lang="ru-RU" sz="1600" dirty="0"/>
              <a:t> та </a:t>
            </a:r>
            <a:r>
              <a:rPr lang="ru-RU" sz="1600" dirty="0" err="1"/>
              <a:t>поповнення</a:t>
            </a:r>
            <a:r>
              <a:rPr lang="ru-RU" sz="1600" dirty="0"/>
              <a:t> </a:t>
            </a:r>
            <a:r>
              <a:rPr lang="ru-RU" sz="1600" dirty="0" err="1"/>
              <a:t>знань</a:t>
            </a:r>
            <a:r>
              <a:rPr lang="ru-RU" sz="1600" dirty="0"/>
              <a:t>:</a:t>
            </a:r>
          </a:p>
          <a:p>
            <a:r>
              <a:rPr lang="ru-RU" sz="1600" dirty="0" err="1" smtClean="0"/>
              <a:t>інформаційні</a:t>
            </a:r>
            <a:r>
              <a:rPr lang="ru-RU" sz="1600" dirty="0" smtClean="0"/>
              <a:t> </a:t>
            </a:r>
            <a:r>
              <a:rPr lang="ru-RU" sz="1600" dirty="0" err="1"/>
              <a:t>форми</a:t>
            </a:r>
            <a:r>
              <a:rPr lang="ru-RU" sz="1600" dirty="0"/>
              <a:t> занять (</a:t>
            </a:r>
            <a:r>
              <a:rPr lang="ru-RU" sz="1600" dirty="0" err="1"/>
              <a:t>бесіда</a:t>
            </a:r>
            <a:r>
              <a:rPr lang="ru-RU" sz="1600" dirty="0"/>
              <a:t>, </a:t>
            </a:r>
            <a:r>
              <a:rPr lang="ru-RU" sz="1600" dirty="0" err="1"/>
              <a:t>розгляд</a:t>
            </a:r>
            <a:r>
              <a:rPr lang="ru-RU" sz="1600" dirty="0"/>
              <a:t> картин, </a:t>
            </a:r>
            <a:r>
              <a:rPr lang="ru-RU" sz="1600" dirty="0" err="1"/>
              <a:t>читання</a:t>
            </a:r>
            <a:r>
              <a:rPr lang="ru-RU" sz="1600" dirty="0"/>
              <a:t> </a:t>
            </a:r>
            <a:r>
              <a:rPr lang="ru-RU" sz="1600" dirty="0" err="1"/>
              <a:t>художньої</a:t>
            </a:r>
            <a:r>
              <a:rPr lang="ru-RU" sz="1600" dirty="0"/>
              <a:t> </a:t>
            </a:r>
            <a:r>
              <a:rPr lang="ru-RU" sz="1600" dirty="0" err="1"/>
              <a:t>літератури</a:t>
            </a:r>
            <a:r>
              <a:rPr lang="ru-RU" sz="1600" dirty="0"/>
              <a:t>, перегляд </a:t>
            </a:r>
            <a:r>
              <a:rPr lang="ru-RU" sz="1600" dirty="0" err="1"/>
              <a:t>діафільмів</a:t>
            </a:r>
            <a:r>
              <a:rPr lang="ru-RU" sz="1600" dirty="0"/>
              <a:t>, </a:t>
            </a:r>
            <a:r>
              <a:rPr lang="ru-RU" sz="1600" dirty="0" err="1"/>
              <a:t>екскурсії</a:t>
            </a:r>
            <a:r>
              <a:rPr lang="ru-RU" sz="1600" dirty="0"/>
              <a:t>, перегляд телепередач, </a:t>
            </a:r>
            <a:r>
              <a:rPr lang="ru-RU" sz="1600" dirty="0" err="1"/>
              <a:t>дослідницька</a:t>
            </a:r>
            <a:r>
              <a:rPr lang="ru-RU" sz="1600" dirty="0"/>
              <a:t> робота в </a:t>
            </a:r>
            <a:r>
              <a:rPr lang="ru-RU" sz="1600" dirty="0" err="1"/>
              <a:t>груповій</a:t>
            </a:r>
            <a:r>
              <a:rPr lang="ru-RU" sz="1600" dirty="0"/>
              <a:t> </a:t>
            </a:r>
            <a:r>
              <a:rPr lang="ru-RU" sz="1600" dirty="0" err="1"/>
              <a:t>кімнаті</a:t>
            </a:r>
            <a:r>
              <a:rPr lang="ru-RU" sz="1600" dirty="0"/>
              <a:t> та на </a:t>
            </a:r>
            <a:r>
              <a:rPr lang="ru-RU" sz="1600" dirty="0" err="1"/>
              <a:t>природі</a:t>
            </a:r>
            <a:r>
              <a:rPr lang="ru-RU" sz="1600" dirty="0"/>
              <a:t> );</a:t>
            </a:r>
          </a:p>
          <a:p>
            <a:r>
              <a:rPr lang="ru-RU" sz="1600" dirty="0" err="1" smtClean="0"/>
              <a:t>заняття</a:t>
            </a:r>
            <a:r>
              <a:rPr lang="ru-RU" sz="1600" dirty="0" smtClean="0"/>
              <a:t> </a:t>
            </a:r>
            <a:r>
              <a:rPr lang="ru-RU" sz="1600" dirty="0"/>
              <a:t>з </a:t>
            </a:r>
            <a:r>
              <a:rPr lang="ru-RU" sz="1600" dirty="0" err="1"/>
              <a:t>художньої</a:t>
            </a:r>
            <a:r>
              <a:rPr lang="ru-RU" sz="1600" dirty="0"/>
              <a:t> </a:t>
            </a:r>
            <a:r>
              <a:rPr lang="ru-RU" sz="1600" dirty="0" err="1"/>
              <a:t>діяльності</a:t>
            </a:r>
            <a:r>
              <a:rPr lang="ru-RU" sz="1600" dirty="0"/>
              <a:t> </a:t>
            </a:r>
            <a:r>
              <a:rPr lang="ru-RU" sz="1600" dirty="0" smtClean="0"/>
              <a:t>, </a:t>
            </a:r>
            <a:r>
              <a:rPr lang="ru-RU" sz="1600" dirty="0" err="1" smtClean="0"/>
              <a:t>тематично</a:t>
            </a:r>
            <a:r>
              <a:rPr lang="ru-RU" sz="1600" dirty="0" smtClean="0"/>
              <a:t> </a:t>
            </a:r>
            <a:r>
              <a:rPr lang="ru-RU" sz="1600" dirty="0" err="1"/>
              <a:t>спрямовані</a:t>
            </a:r>
            <a:r>
              <a:rPr lang="ru-RU" sz="1600" dirty="0"/>
              <a:t> на </a:t>
            </a:r>
            <a:r>
              <a:rPr lang="ru-RU" sz="1600" dirty="0" err="1"/>
              <a:t>формування</a:t>
            </a:r>
            <a:r>
              <a:rPr lang="ru-RU" sz="1600" dirty="0"/>
              <a:t> </a:t>
            </a:r>
            <a:r>
              <a:rPr lang="ru-RU" sz="1600" dirty="0" err="1"/>
              <a:t>початкових</a:t>
            </a:r>
            <a:r>
              <a:rPr lang="ru-RU" sz="1600" dirty="0"/>
              <a:t> </a:t>
            </a:r>
            <a:r>
              <a:rPr lang="ru-RU" sz="1600" dirty="0" err="1"/>
              <a:t>навичок</a:t>
            </a:r>
            <a:r>
              <a:rPr lang="ru-RU" sz="1600" dirty="0"/>
              <a:t>, </a:t>
            </a:r>
            <a:r>
              <a:rPr lang="ru-RU" sz="1600" dirty="0" err="1"/>
              <a:t>елементів</a:t>
            </a:r>
            <a:r>
              <a:rPr lang="ru-RU" sz="1600" dirty="0"/>
              <a:t> декоративного </a:t>
            </a:r>
            <a:r>
              <a:rPr lang="ru-RU" sz="1600" dirty="0" err="1"/>
              <a:t>малювання</a:t>
            </a:r>
            <a:r>
              <a:rPr lang="ru-RU" sz="1600" dirty="0"/>
              <a:t>, </a:t>
            </a:r>
            <a:r>
              <a:rPr lang="ru-RU" sz="1600" dirty="0" err="1"/>
              <a:t>сюжетних</a:t>
            </a:r>
            <a:r>
              <a:rPr lang="ru-RU" sz="1600" dirty="0"/>
              <a:t> </a:t>
            </a:r>
            <a:r>
              <a:rPr lang="ru-RU" sz="1600" dirty="0" err="1"/>
              <a:t>аплікацій</a:t>
            </a:r>
            <a:r>
              <a:rPr lang="ru-RU" sz="1600" dirty="0"/>
              <a:t>, </a:t>
            </a:r>
            <a:r>
              <a:rPr lang="ru-RU" sz="1600" dirty="0" err="1"/>
              <a:t>ліплення</a:t>
            </a:r>
            <a:r>
              <a:rPr lang="ru-RU" sz="1600" dirty="0"/>
              <a:t>, </a:t>
            </a:r>
            <a:r>
              <a:rPr lang="ru-RU" sz="1600" dirty="0" err="1"/>
              <a:t>конструювання</a:t>
            </a:r>
            <a:r>
              <a:rPr lang="ru-RU" sz="1600" dirty="0"/>
              <a:t>;</a:t>
            </a:r>
          </a:p>
          <a:p>
            <a:r>
              <a:rPr lang="ru-RU" sz="1600" dirty="0" err="1" smtClean="0"/>
              <a:t>розширення</a:t>
            </a:r>
            <a:r>
              <a:rPr lang="ru-RU" sz="1600" dirty="0" smtClean="0"/>
              <a:t> </a:t>
            </a:r>
            <a:r>
              <a:rPr lang="ru-RU" sz="1600" dirty="0" err="1"/>
              <a:t>знань</a:t>
            </a:r>
            <a:r>
              <a:rPr lang="ru-RU" sz="1600" dirty="0"/>
              <a:t> </a:t>
            </a:r>
            <a:r>
              <a:rPr lang="ru-RU" sz="1600" dirty="0" err="1"/>
              <a:t>дітей</a:t>
            </a:r>
            <a:r>
              <a:rPr lang="ru-RU" sz="1600" dirty="0"/>
              <a:t> </a:t>
            </a:r>
            <a:r>
              <a:rPr lang="ru-RU" sz="1600" dirty="0" err="1" smtClean="0"/>
              <a:t>проводитьсяґ</a:t>
            </a:r>
            <a:r>
              <a:rPr lang="ru-RU" sz="1600" dirty="0" smtClean="0"/>
              <a:t> </a:t>
            </a:r>
            <a:r>
              <a:rPr lang="ru-RU" sz="1600" dirty="0"/>
              <a:t>через </a:t>
            </a:r>
            <a:r>
              <a:rPr lang="ru-RU" sz="1600" dirty="0" err="1"/>
              <a:t>ігрову</a:t>
            </a:r>
            <a:r>
              <a:rPr lang="ru-RU" sz="1600" dirty="0"/>
              <a:t> та </a:t>
            </a:r>
            <a:r>
              <a:rPr lang="ru-RU" sz="1600" dirty="0" err="1"/>
              <a:t>трудову</a:t>
            </a:r>
            <a:r>
              <a:rPr lang="ru-RU" sz="1600" dirty="0"/>
              <a:t> </a:t>
            </a:r>
            <a:r>
              <a:rPr lang="ru-RU" sz="1600" dirty="0" err="1"/>
              <a:t>діяльність</a:t>
            </a:r>
            <a:r>
              <a:rPr lang="ru-RU" sz="1600" dirty="0"/>
              <a:t>  </a:t>
            </a:r>
            <a:r>
              <a:rPr lang="ru-RU" sz="1600" dirty="0" err="1"/>
              <a:t>різного</a:t>
            </a:r>
            <a:r>
              <a:rPr lang="ru-RU" sz="1600" dirty="0"/>
              <a:t> характеру;</a:t>
            </a:r>
          </a:p>
          <a:p>
            <a:r>
              <a:rPr lang="ru-RU" sz="1600" dirty="0" err="1" smtClean="0"/>
              <a:t>поглиблення</a:t>
            </a:r>
            <a:r>
              <a:rPr lang="ru-RU" sz="1600" dirty="0" smtClean="0"/>
              <a:t> </a:t>
            </a:r>
            <a:r>
              <a:rPr lang="ru-RU" sz="1600" dirty="0" err="1"/>
              <a:t>знань</a:t>
            </a:r>
            <a:r>
              <a:rPr lang="ru-RU" sz="1600" dirty="0"/>
              <a:t> </a:t>
            </a:r>
            <a:r>
              <a:rPr lang="ru-RU" sz="1600" dirty="0" err="1"/>
              <a:t>дітей</a:t>
            </a:r>
            <a:r>
              <a:rPr lang="ru-RU" sz="1600" dirty="0"/>
              <a:t> </a:t>
            </a:r>
            <a:r>
              <a:rPr lang="ru-RU" sz="1600" dirty="0" err="1" smtClean="0"/>
              <a:t>здійснюється</a:t>
            </a:r>
            <a:r>
              <a:rPr lang="ru-RU" sz="1600" dirty="0" smtClean="0"/>
              <a:t> через </a:t>
            </a:r>
            <a:r>
              <a:rPr lang="ru-RU" sz="1600" dirty="0" err="1"/>
              <a:t>різноманітну</a:t>
            </a:r>
            <a:r>
              <a:rPr lang="ru-RU" sz="1600" dirty="0"/>
              <a:t> </a:t>
            </a:r>
            <a:r>
              <a:rPr lang="ru-RU" sz="1600" dirty="0" err="1"/>
              <a:t>трудову</a:t>
            </a:r>
            <a:r>
              <a:rPr lang="ru-RU" sz="1600" dirty="0"/>
              <a:t> </a:t>
            </a:r>
            <a:r>
              <a:rPr lang="ru-RU" sz="1600" dirty="0" err="1"/>
              <a:t>діяльність</a:t>
            </a:r>
            <a:r>
              <a:rPr lang="ru-RU" sz="1600" dirty="0"/>
              <a:t>;</a:t>
            </a:r>
          </a:p>
          <a:p>
            <a:r>
              <a:rPr lang="ru-RU" sz="1600" dirty="0" smtClean="0"/>
              <a:t>широка </a:t>
            </a:r>
            <a:r>
              <a:rPr lang="ru-RU" sz="1600" dirty="0"/>
              <a:t>театральна </a:t>
            </a:r>
            <a:r>
              <a:rPr lang="ru-RU" sz="1600" dirty="0" err="1"/>
              <a:t>діяльність</a:t>
            </a:r>
            <a:r>
              <a:rPr lang="ru-RU" sz="1600" dirty="0"/>
              <a:t> на СХД;</a:t>
            </a:r>
          </a:p>
          <a:p>
            <a:r>
              <a:rPr lang="ru-RU" sz="1600" dirty="0" err="1" smtClean="0"/>
              <a:t>індивідуальна</a:t>
            </a:r>
            <a:r>
              <a:rPr lang="ru-RU" sz="1600" dirty="0" smtClean="0"/>
              <a:t> </a:t>
            </a:r>
            <a:r>
              <a:rPr lang="ru-RU" sz="1600" dirty="0"/>
              <a:t>робота з </a:t>
            </a:r>
            <a:r>
              <a:rPr lang="ru-RU" sz="1600" dirty="0" err="1"/>
              <a:t>дітьми</a:t>
            </a:r>
            <a:r>
              <a:rPr lang="ru-RU" sz="1600" dirty="0"/>
              <a:t> з </a:t>
            </a:r>
            <a:r>
              <a:rPr lang="ru-RU" sz="1600" dirty="0" err="1"/>
              <a:t>низьким</a:t>
            </a:r>
            <a:r>
              <a:rPr lang="ru-RU" sz="1600" dirty="0"/>
              <a:t> та </a:t>
            </a:r>
            <a:r>
              <a:rPr lang="ru-RU" sz="1600" dirty="0" err="1"/>
              <a:t>середнім</a:t>
            </a:r>
            <a:r>
              <a:rPr lang="ru-RU" sz="1600" dirty="0"/>
              <a:t> </a:t>
            </a:r>
            <a:r>
              <a:rPr lang="ru-RU" sz="1600" dirty="0" err="1"/>
              <a:t>рівнем</a:t>
            </a:r>
            <a:r>
              <a:rPr lang="ru-RU" sz="1600" dirty="0"/>
              <a:t> </a:t>
            </a:r>
            <a:r>
              <a:rPr lang="ru-RU" sz="1600" dirty="0" err="1"/>
              <a:t>знань</a:t>
            </a:r>
            <a:r>
              <a:rPr lang="ru-RU" sz="1600" dirty="0"/>
              <a:t> </a:t>
            </a:r>
            <a:r>
              <a:rPr lang="ru-RU" sz="1600" dirty="0" err="1"/>
              <a:t>із</a:t>
            </a:r>
            <a:r>
              <a:rPr lang="ru-RU" sz="1600" dirty="0"/>
              <a:t> </a:t>
            </a:r>
            <a:r>
              <a:rPr lang="ru-RU" sz="1600" dirty="0" err="1"/>
              <a:t>даної</a:t>
            </a:r>
            <a:r>
              <a:rPr lang="ru-RU" sz="1600" dirty="0"/>
              <a:t> теми;</a:t>
            </a:r>
          </a:p>
          <a:p>
            <a:r>
              <a:rPr lang="ru-RU" sz="1600" dirty="0" err="1" smtClean="0"/>
              <a:t>домашні</a:t>
            </a:r>
            <a:r>
              <a:rPr lang="ru-RU" sz="1600" dirty="0" smtClean="0"/>
              <a:t> </a:t>
            </a:r>
            <a:r>
              <a:rPr lang="ru-RU" sz="1600" dirty="0" err="1"/>
              <a:t>завдання</a:t>
            </a:r>
            <a:r>
              <a:rPr lang="ru-RU" sz="1600" dirty="0"/>
              <a:t> та </a:t>
            </a:r>
            <a:r>
              <a:rPr lang="ru-RU" sz="1600" dirty="0" err="1"/>
              <a:t>зустрічі</a:t>
            </a:r>
            <a:r>
              <a:rPr lang="ru-RU" sz="1600" dirty="0"/>
              <a:t> з </a:t>
            </a:r>
            <a:r>
              <a:rPr lang="ru-RU" sz="1600" dirty="0" err="1"/>
              <a:t>цікавими</a:t>
            </a:r>
            <a:r>
              <a:rPr lang="ru-RU" sz="1600" dirty="0"/>
              <a:t> людьми.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err="1" smtClean="0"/>
              <a:t>Цей</a:t>
            </a:r>
            <a:r>
              <a:rPr lang="ru-RU" sz="1600" dirty="0" smtClean="0"/>
              <a:t> </a:t>
            </a:r>
            <a:r>
              <a:rPr lang="ru-RU" sz="1600" dirty="0" err="1"/>
              <a:t>етап</a:t>
            </a:r>
            <a:r>
              <a:rPr lang="ru-RU" sz="1600" dirty="0"/>
              <a:t> </a:t>
            </a:r>
            <a:r>
              <a:rPr lang="ru-RU" sz="1600" dirty="0" err="1"/>
              <a:t>має</a:t>
            </a:r>
            <a:r>
              <a:rPr lang="ru-RU" sz="1600" dirty="0"/>
              <a:t> стати фундаментом для ІІІ, репродуктивного </a:t>
            </a:r>
            <a:r>
              <a:rPr lang="ru-RU" sz="1600" dirty="0" err="1"/>
              <a:t>етапу</a:t>
            </a:r>
            <a:r>
              <a:rPr lang="ru-RU" sz="1600" dirty="0"/>
              <a:t>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8123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ІІІ етап :Репродуктивний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На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, </a:t>
            </a:r>
            <a:r>
              <a:rPr lang="ru-RU" dirty="0" err="1"/>
              <a:t>набуті</a:t>
            </a:r>
            <a:r>
              <a:rPr lang="ru-RU" dirty="0"/>
              <a:t> </a:t>
            </a:r>
            <a:r>
              <a:rPr lang="ru-RU" dirty="0" err="1"/>
              <a:t>дітьми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ІІ (</a:t>
            </a:r>
            <a:r>
              <a:rPr lang="ru-RU" dirty="0" err="1"/>
              <a:t>інформаційного</a:t>
            </a:r>
            <a:r>
              <a:rPr lang="ru-RU" dirty="0"/>
              <a:t>) </a:t>
            </a:r>
            <a:r>
              <a:rPr lang="ru-RU" dirty="0" err="1"/>
              <a:t>етапу</a:t>
            </a:r>
            <a:r>
              <a:rPr lang="ru-RU" dirty="0"/>
              <a:t>. </a:t>
            </a:r>
            <a:r>
              <a:rPr lang="ru-RU" dirty="0" err="1"/>
              <a:t>Набуті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відтворюються</a:t>
            </a:r>
            <a:r>
              <a:rPr lang="ru-RU" dirty="0"/>
              <a:t> на </a:t>
            </a:r>
            <a:r>
              <a:rPr lang="ru-RU" dirty="0" err="1"/>
              <a:t>практиці</a:t>
            </a:r>
            <a:r>
              <a:rPr lang="ru-RU" dirty="0"/>
              <a:t>.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заняття</a:t>
            </a:r>
            <a:r>
              <a:rPr lang="ru-RU" dirty="0"/>
              <a:t> з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дитячої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носять</a:t>
            </a:r>
            <a:r>
              <a:rPr lang="ru-RU" dirty="0"/>
              <a:t> </a:t>
            </a:r>
            <a:r>
              <a:rPr lang="ru-RU" dirty="0" err="1"/>
              <a:t>інтегрований</a:t>
            </a:r>
            <a:r>
              <a:rPr lang="ru-RU" dirty="0"/>
              <a:t> характер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проводяться</a:t>
            </a:r>
            <a:r>
              <a:rPr lang="ru-RU" dirty="0"/>
              <a:t> в </a:t>
            </a:r>
            <a:r>
              <a:rPr lang="ru-RU" dirty="0" err="1"/>
              <a:t>комплексі</a:t>
            </a:r>
            <a:r>
              <a:rPr lang="ru-RU" dirty="0"/>
              <a:t>:</a:t>
            </a:r>
          </a:p>
          <a:p>
            <a:r>
              <a:rPr lang="ru-RU" dirty="0" err="1" smtClean="0"/>
              <a:t>розгляд</a:t>
            </a:r>
            <a:r>
              <a:rPr lang="ru-RU" dirty="0" smtClean="0"/>
              <a:t> </a:t>
            </a:r>
            <a:r>
              <a:rPr lang="ru-RU" dirty="0" err="1"/>
              <a:t>сюжетних</a:t>
            </a:r>
            <a:r>
              <a:rPr lang="ru-RU" dirty="0"/>
              <a:t> картин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складанням</a:t>
            </a:r>
            <a:r>
              <a:rPr lang="ru-RU" dirty="0"/>
              <a:t> </a:t>
            </a:r>
            <a:r>
              <a:rPr lang="ru-RU" dirty="0" err="1"/>
              <a:t>розповіді</a:t>
            </a:r>
            <a:r>
              <a:rPr lang="ru-RU" dirty="0"/>
              <a:t> + </a:t>
            </a:r>
            <a:r>
              <a:rPr lang="ru-RU" dirty="0" err="1"/>
              <a:t>малювання</a:t>
            </a:r>
            <a:r>
              <a:rPr lang="ru-RU" dirty="0"/>
              <a:t>;</a:t>
            </a:r>
          </a:p>
          <a:p>
            <a:r>
              <a:rPr lang="ru-RU" dirty="0" err="1" smtClean="0"/>
              <a:t>переказ</a:t>
            </a:r>
            <a:r>
              <a:rPr lang="ru-RU" dirty="0" smtClean="0"/>
              <a:t> </a:t>
            </a:r>
            <a:r>
              <a:rPr lang="ru-RU" dirty="0" err="1"/>
              <a:t>казки</a:t>
            </a:r>
            <a:r>
              <a:rPr lang="ru-RU" dirty="0"/>
              <a:t> + </a:t>
            </a:r>
            <a:r>
              <a:rPr lang="ru-RU" dirty="0" err="1"/>
              <a:t>ліплення</a:t>
            </a:r>
            <a:r>
              <a:rPr lang="ru-RU" dirty="0"/>
              <a:t> + </a:t>
            </a:r>
            <a:r>
              <a:rPr lang="ru-RU" dirty="0" err="1"/>
              <a:t>опис</a:t>
            </a:r>
            <a:r>
              <a:rPr lang="ru-RU" dirty="0"/>
              <a:t> </a:t>
            </a:r>
            <a:r>
              <a:rPr lang="ru-RU" dirty="0" err="1"/>
              <a:t>зліпленого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;</a:t>
            </a:r>
          </a:p>
          <a:p>
            <a:r>
              <a:rPr lang="ru-RU" dirty="0" err="1" smtClean="0"/>
              <a:t>екскурсія</a:t>
            </a:r>
            <a:r>
              <a:rPr lang="ru-RU" dirty="0" smtClean="0"/>
              <a:t> </a:t>
            </a:r>
            <a:r>
              <a:rPr lang="ru-RU" dirty="0"/>
              <a:t>+ сюжетна </a:t>
            </a:r>
            <a:r>
              <a:rPr lang="ru-RU" dirty="0" err="1"/>
              <a:t>аплікація</a:t>
            </a:r>
            <a:r>
              <a:rPr lang="ru-RU" dirty="0"/>
              <a:t>;</a:t>
            </a:r>
          </a:p>
          <a:p>
            <a:r>
              <a:rPr lang="ru-RU" dirty="0" smtClean="0"/>
              <a:t>грамота </a:t>
            </a:r>
            <a:r>
              <a:rPr lang="ru-RU" dirty="0"/>
              <a:t>+ письмо + </a:t>
            </a:r>
            <a:r>
              <a:rPr lang="ru-RU" dirty="0" err="1"/>
              <a:t>мовленнєве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;</a:t>
            </a:r>
          </a:p>
          <a:p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/>
              <a:t>набутих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у </a:t>
            </a:r>
            <a:r>
              <a:rPr lang="ru-RU" dirty="0" err="1"/>
              <a:t>дидактичних</a:t>
            </a:r>
            <a:r>
              <a:rPr lang="ru-RU" dirty="0"/>
              <a:t> </a:t>
            </a:r>
            <a:r>
              <a:rPr lang="ru-RU" dirty="0" err="1"/>
              <a:t>іграх</a:t>
            </a:r>
            <a:r>
              <a:rPr lang="ru-RU" dirty="0"/>
              <a:t>, </a:t>
            </a:r>
            <a:r>
              <a:rPr lang="ru-RU" dirty="0" err="1"/>
              <a:t>ускладнення</a:t>
            </a:r>
            <a:r>
              <a:rPr lang="ru-RU" dirty="0"/>
              <a:t> для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r>
              <a:rPr lang="ru-RU" dirty="0" err="1" smtClean="0"/>
              <a:t>збагачення</a:t>
            </a:r>
            <a:r>
              <a:rPr lang="ru-RU" dirty="0" smtClean="0"/>
              <a:t>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куточків</a:t>
            </a:r>
            <a:r>
              <a:rPr lang="ru-RU" dirty="0"/>
              <a:t> СХД, </a:t>
            </a:r>
            <a:r>
              <a:rPr lang="ru-RU" dirty="0" err="1"/>
              <a:t>ігрових</a:t>
            </a:r>
            <a:r>
              <a:rPr lang="ru-RU" dirty="0"/>
              <a:t> зон, </a:t>
            </a:r>
            <a:r>
              <a:rPr lang="ru-RU" dirty="0" err="1"/>
              <a:t>пов’язаних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даною</a:t>
            </a:r>
            <a:r>
              <a:rPr lang="ru-RU" dirty="0"/>
              <a:t> темою;</a:t>
            </a:r>
          </a:p>
          <a:p>
            <a:r>
              <a:rPr lang="ru-RU" dirty="0" err="1" smtClean="0"/>
              <a:t>уточнення</a:t>
            </a:r>
            <a:r>
              <a:rPr lang="ru-RU" dirty="0" smtClean="0"/>
              <a:t>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трудової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r>
              <a:rPr lang="ru-RU" dirty="0" err="1" smtClean="0"/>
              <a:t>допомога</a:t>
            </a:r>
            <a:r>
              <a:rPr lang="ru-RU" dirty="0" smtClean="0"/>
              <a:t> </a:t>
            </a:r>
            <a:r>
              <a:rPr lang="ru-RU" dirty="0" err="1"/>
              <a:t>окремим</a:t>
            </a:r>
            <a:r>
              <a:rPr lang="ru-RU" dirty="0"/>
              <a:t> </a:t>
            </a:r>
            <a:r>
              <a:rPr lang="ru-RU" dirty="0" err="1"/>
              <a:t>дітям</a:t>
            </a:r>
            <a:r>
              <a:rPr lang="ru-RU" dirty="0"/>
              <a:t> у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набутих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на </a:t>
            </a:r>
            <a:r>
              <a:rPr lang="ru-RU" dirty="0" err="1"/>
              <a:t>практиці</a:t>
            </a:r>
            <a:r>
              <a:rPr lang="ru-RU" dirty="0"/>
              <a:t> та </a:t>
            </a:r>
            <a:r>
              <a:rPr lang="ru-RU" dirty="0" err="1"/>
              <a:t>індивідуальна</a:t>
            </a:r>
            <a:r>
              <a:rPr lang="ru-RU" dirty="0"/>
              <a:t>  робота з </a:t>
            </a:r>
            <a:r>
              <a:rPr lang="ru-RU" dirty="0" err="1"/>
              <a:t>дітьми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відсутні</a:t>
            </a:r>
            <a:r>
              <a:rPr lang="ru-RU" dirty="0"/>
              <a:t> на </a:t>
            </a:r>
            <a:r>
              <a:rPr lang="ru-RU" dirty="0" err="1"/>
              <a:t>попередніх</a:t>
            </a:r>
            <a:r>
              <a:rPr lang="ru-RU" dirty="0"/>
              <a:t> </a:t>
            </a:r>
            <a:r>
              <a:rPr lang="ru-RU" dirty="0" err="1"/>
              <a:t>етапах</a:t>
            </a:r>
            <a:r>
              <a:rPr lang="ru-RU" dirty="0"/>
              <a:t>;</a:t>
            </a:r>
          </a:p>
          <a:p>
            <a:r>
              <a:rPr lang="ru-RU" dirty="0" err="1" smtClean="0"/>
              <a:t>спільне</a:t>
            </a:r>
            <a:r>
              <a:rPr lang="ru-RU" dirty="0" smtClean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батьками.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114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І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uk-UA" dirty="0" smtClean="0">
                <a:solidFill>
                  <a:srgbClr val="FF0000"/>
                </a:solidFill>
              </a:rPr>
              <a:t> етап: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Узагальнення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знань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На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проводяться</a:t>
            </a:r>
            <a:r>
              <a:rPr lang="ru-RU" dirty="0"/>
              <a:t> </a:t>
            </a:r>
            <a:r>
              <a:rPr lang="ru-RU" dirty="0" err="1"/>
              <a:t>контрольні</a:t>
            </a:r>
            <a:r>
              <a:rPr lang="ru-RU" dirty="0"/>
              <a:t> </a:t>
            </a:r>
            <a:r>
              <a:rPr lang="ru-RU" dirty="0" err="1"/>
              <a:t>заняття</a:t>
            </a:r>
            <a:r>
              <a:rPr lang="ru-RU" dirty="0"/>
              <a:t> з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організованого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за </a:t>
            </a:r>
            <a:r>
              <a:rPr lang="ru-RU" dirty="0" err="1"/>
              <a:t>даною</a:t>
            </a:r>
            <a:r>
              <a:rPr lang="ru-RU" dirty="0"/>
              <a:t> темою та </a:t>
            </a:r>
            <a:r>
              <a:rPr lang="ru-RU" dirty="0" err="1"/>
              <a:t>дається</a:t>
            </a:r>
            <a:r>
              <a:rPr lang="ru-RU" dirty="0"/>
              <a:t>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психологом </a:t>
            </a:r>
            <a:r>
              <a:rPr lang="ru-RU" dirty="0" err="1"/>
              <a:t>чи</a:t>
            </a:r>
            <a:r>
              <a:rPr lang="ru-RU" dirty="0"/>
              <a:t> методистом:</a:t>
            </a:r>
          </a:p>
          <a:p>
            <a:r>
              <a:rPr lang="ru-RU" dirty="0" smtClean="0"/>
              <a:t>«</a:t>
            </a:r>
            <a:r>
              <a:rPr lang="ru-RU" dirty="0"/>
              <a:t>Клуб </a:t>
            </a:r>
            <a:r>
              <a:rPr lang="ru-RU" dirty="0" err="1"/>
              <a:t>кмітливих</a:t>
            </a:r>
            <a:r>
              <a:rPr lang="ru-RU" dirty="0"/>
              <a:t> та </a:t>
            </a:r>
            <a:r>
              <a:rPr lang="ru-RU" dirty="0" err="1"/>
              <a:t>винахідливих</a:t>
            </a:r>
            <a:r>
              <a:rPr lang="ru-RU" dirty="0"/>
              <a:t>»;</a:t>
            </a:r>
          </a:p>
          <a:p>
            <a:r>
              <a:rPr lang="ru-RU" dirty="0" smtClean="0"/>
              <a:t>«</a:t>
            </a:r>
            <a:r>
              <a:rPr lang="ru-RU" dirty="0"/>
              <a:t>Поле чудес»;</a:t>
            </a:r>
          </a:p>
          <a:p>
            <a:r>
              <a:rPr lang="ru-RU" dirty="0" smtClean="0"/>
              <a:t>«</a:t>
            </a:r>
            <a:r>
              <a:rPr lang="ru-RU" dirty="0" err="1"/>
              <a:t>Відгадай</a:t>
            </a:r>
            <a:r>
              <a:rPr lang="ru-RU" dirty="0"/>
              <a:t> </a:t>
            </a:r>
            <a:r>
              <a:rPr lang="ru-RU" dirty="0" err="1"/>
              <a:t>мелодію</a:t>
            </a:r>
            <a:r>
              <a:rPr lang="ru-RU" dirty="0"/>
              <a:t>»;</a:t>
            </a:r>
          </a:p>
          <a:p>
            <a:r>
              <a:rPr lang="ru-RU" dirty="0" err="1" smtClean="0"/>
              <a:t>підсумкові</a:t>
            </a:r>
            <a:r>
              <a:rPr lang="ru-RU" dirty="0" smtClean="0"/>
              <a:t> </a:t>
            </a:r>
            <a:r>
              <a:rPr lang="ru-RU" dirty="0" err="1"/>
              <a:t>бесіди</a:t>
            </a:r>
            <a:r>
              <a:rPr lang="ru-RU" dirty="0"/>
              <a:t> з </a:t>
            </a:r>
            <a:r>
              <a:rPr lang="ru-RU" dirty="0" err="1"/>
              <a:t>дітьми</a:t>
            </a:r>
            <a:r>
              <a:rPr lang="ru-RU" dirty="0"/>
              <a:t> за </a:t>
            </a:r>
            <a:r>
              <a:rPr lang="ru-RU" dirty="0" err="1"/>
              <a:t>даною</a:t>
            </a:r>
            <a:r>
              <a:rPr lang="ru-RU" dirty="0"/>
              <a:t> темою;</a:t>
            </a:r>
          </a:p>
          <a:p>
            <a:r>
              <a:rPr lang="ru-RU" dirty="0" err="1" smtClean="0"/>
              <a:t>спостереження</a:t>
            </a:r>
            <a:r>
              <a:rPr lang="ru-RU" dirty="0" smtClean="0"/>
              <a:t> </a:t>
            </a:r>
            <a:r>
              <a:rPr lang="ru-RU" dirty="0" err="1"/>
              <a:t>різного</a:t>
            </a:r>
            <a:r>
              <a:rPr lang="ru-RU" dirty="0"/>
              <a:t> характеру з метою </a:t>
            </a:r>
            <a:r>
              <a:rPr lang="ru-RU" dirty="0" err="1"/>
              <a:t>узагальнення</a:t>
            </a:r>
            <a:r>
              <a:rPr lang="ru-RU" dirty="0"/>
              <a:t>;</a:t>
            </a:r>
          </a:p>
          <a:p>
            <a:r>
              <a:rPr lang="ru-RU" dirty="0" err="1" smtClean="0"/>
              <a:t>дидактичні</a:t>
            </a:r>
            <a:r>
              <a:rPr lang="ru-RU" dirty="0" smtClean="0"/>
              <a:t> </a:t>
            </a:r>
            <a:r>
              <a:rPr lang="ru-RU" dirty="0" err="1"/>
              <a:t>ігри</a:t>
            </a:r>
            <a:r>
              <a:rPr lang="ru-RU" dirty="0"/>
              <a:t> з </a:t>
            </a:r>
            <a:r>
              <a:rPr lang="ru-RU" dirty="0" err="1"/>
              <a:t>ускладненням</a:t>
            </a:r>
            <a:r>
              <a:rPr lang="ru-RU" dirty="0"/>
              <a:t> на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, </a:t>
            </a:r>
            <a:r>
              <a:rPr lang="ru-RU" dirty="0" err="1"/>
              <a:t>уяви</a:t>
            </a:r>
            <a:r>
              <a:rPr lang="ru-RU" dirty="0"/>
              <a:t>, </a:t>
            </a:r>
            <a:r>
              <a:rPr lang="ru-RU" dirty="0" err="1"/>
              <a:t>пам`яті</a:t>
            </a:r>
            <a:r>
              <a:rPr lang="ru-RU" dirty="0"/>
              <a:t>, </a:t>
            </a:r>
            <a:r>
              <a:rPr lang="ru-RU" dirty="0" err="1"/>
              <a:t>уваги</a:t>
            </a:r>
            <a:r>
              <a:rPr lang="ru-RU" dirty="0"/>
              <a:t>;</a:t>
            </a:r>
          </a:p>
          <a:p>
            <a:r>
              <a:rPr lang="ru-RU" dirty="0" err="1" smtClean="0"/>
              <a:t>самостійні</a:t>
            </a:r>
            <a:r>
              <a:rPr lang="ru-RU" dirty="0" smtClean="0"/>
              <a:t> </a:t>
            </a:r>
            <a:r>
              <a:rPr lang="ru-RU" dirty="0" err="1"/>
              <a:t>рухливі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;</a:t>
            </a:r>
          </a:p>
          <a:p>
            <a:r>
              <a:rPr lang="ru-RU" dirty="0" err="1" smtClean="0"/>
              <a:t>творчі</a:t>
            </a:r>
            <a:r>
              <a:rPr lang="ru-RU" dirty="0" smtClean="0"/>
              <a:t> </a:t>
            </a:r>
            <a:r>
              <a:rPr lang="ru-RU" dirty="0" err="1"/>
              <a:t>ігри</a:t>
            </a:r>
            <a:r>
              <a:rPr lang="ru-RU" dirty="0"/>
              <a:t>;</a:t>
            </a:r>
          </a:p>
          <a:p>
            <a:r>
              <a:rPr lang="ru-RU" dirty="0" err="1" smtClean="0"/>
              <a:t>самостійна</a:t>
            </a:r>
            <a:r>
              <a:rPr lang="ru-RU" dirty="0" smtClean="0"/>
              <a:t> </a:t>
            </a:r>
            <a:r>
              <a:rPr lang="ru-RU" dirty="0" err="1"/>
              <a:t>трудова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;</a:t>
            </a:r>
          </a:p>
          <a:p>
            <a:r>
              <a:rPr lang="ru-RU" dirty="0" err="1" smtClean="0"/>
              <a:t>самостійна</a:t>
            </a:r>
            <a:r>
              <a:rPr lang="ru-RU" dirty="0" smtClean="0"/>
              <a:t> </a:t>
            </a:r>
            <a:r>
              <a:rPr lang="ru-RU" dirty="0" err="1"/>
              <a:t>художня</a:t>
            </a:r>
            <a:r>
              <a:rPr lang="ru-RU" dirty="0"/>
              <a:t> </a:t>
            </a:r>
            <a:r>
              <a:rPr lang="ru-RU" dirty="0" err="1"/>
              <a:t>праця</a:t>
            </a:r>
            <a:r>
              <a:rPr lang="ru-RU" dirty="0"/>
              <a:t>;</a:t>
            </a:r>
          </a:p>
          <a:p>
            <a:r>
              <a:rPr lang="ru-RU" dirty="0" err="1" smtClean="0"/>
              <a:t>поповнення</a:t>
            </a:r>
            <a:r>
              <a:rPr lang="ru-RU" dirty="0" smtClean="0"/>
              <a:t> </a:t>
            </a:r>
            <a:r>
              <a:rPr lang="ru-RU" dirty="0" err="1"/>
              <a:t>ігрових</a:t>
            </a:r>
            <a:r>
              <a:rPr lang="ru-RU" dirty="0"/>
              <a:t> зон та </a:t>
            </a:r>
            <a:r>
              <a:rPr lang="ru-RU" dirty="0" err="1"/>
              <a:t>узагальнення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тем: «</a:t>
            </a:r>
            <a:r>
              <a:rPr lang="ru-RU" dirty="0" err="1"/>
              <a:t>Одяг</a:t>
            </a:r>
            <a:r>
              <a:rPr lang="ru-RU" dirty="0"/>
              <a:t>», «</a:t>
            </a:r>
            <a:r>
              <a:rPr lang="ru-RU" dirty="0" err="1"/>
              <a:t>Взуття</a:t>
            </a:r>
            <a:r>
              <a:rPr lang="ru-RU" dirty="0"/>
              <a:t>», «</a:t>
            </a:r>
            <a:r>
              <a:rPr lang="ru-RU" dirty="0" err="1"/>
              <a:t>Меблі</a:t>
            </a:r>
            <a:r>
              <a:rPr lang="ru-RU" dirty="0"/>
              <a:t>», « </a:t>
            </a:r>
            <a:r>
              <a:rPr lang="ru-RU" dirty="0" err="1"/>
              <a:t>Квіти</a:t>
            </a:r>
            <a:r>
              <a:rPr lang="ru-RU" dirty="0"/>
              <a:t>»;</a:t>
            </a:r>
          </a:p>
          <a:p>
            <a:r>
              <a:rPr lang="ru-RU" dirty="0" err="1" smtClean="0"/>
              <a:t>спостереження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дітьми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відсутні</a:t>
            </a:r>
            <a:r>
              <a:rPr lang="ru-RU" dirty="0"/>
              <a:t> на І, ІІ, ІІІ </a:t>
            </a:r>
            <a:r>
              <a:rPr lang="ru-RU" dirty="0" err="1"/>
              <a:t>етапах</a:t>
            </a:r>
            <a:r>
              <a:rPr lang="ru-RU" dirty="0"/>
              <a:t>;</a:t>
            </a:r>
          </a:p>
          <a:p>
            <a:r>
              <a:rPr lang="ru-RU" dirty="0" err="1" smtClean="0"/>
              <a:t>запрошення</a:t>
            </a:r>
            <a:r>
              <a:rPr lang="ru-RU" dirty="0" smtClean="0"/>
              <a:t> </a:t>
            </a:r>
            <a:r>
              <a:rPr lang="ru-RU" dirty="0" err="1"/>
              <a:t>батьків</a:t>
            </a:r>
            <a:r>
              <a:rPr lang="ru-RU" dirty="0"/>
              <a:t> на </a:t>
            </a:r>
            <a:r>
              <a:rPr lang="ru-RU" dirty="0" err="1"/>
              <a:t>контрольні</a:t>
            </a:r>
            <a:r>
              <a:rPr lang="ru-RU" dirty="0"/>
              <a:t> </a:t>
            </a:r>
            <a:r>
              <a:rPr lang="ru-RU" dirty="0" err="1"/>
              <a:t>заняття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449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uk-UA" dirty="0" smtClean="0">
                <a:solidFill>
                  <a:srgbClr val="FF0000"/>
                </a:solidFill>
              </a:rPr>
              <a:t> етап 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Творчий</a:t>
            </a:r>
            <a:r>
              <a:rPr lang="ru-RU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    На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реалізація</a:t>
            </a:r>
            <a:r>
              <a:rPr lang="ru-RU" dirty="0"/>
              <a:t> </a:t>
            </a:r>
            <a:r>
              <a:rPr lang="ru-RU" dirty="0" err="1"/>
              <a:t>задуму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проводиться </a:t>
            </a:r>
            <a:r>
              <a:rPr lang="ru-RU" dirty="0"/>
              <a:t>свято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закінчується</a:t>
            </a:r>
            <a:r>
              <a:rPr lang="ru-RU" dirty="0"/>
              <a:t> робота над </a:t>
            </a:r>
            <a:r>
              <a:rPr lang="ru-RU" dirty="0" err="1"/>
              <a:t>виготовленням</a:t>
            </a:r>
            <a:r>
              <a:rPr lang="ru-RU" dirty="0"/>
              <a:t> </a:t>
            </a:r>
            <a:r>
              <a:rPr lang="ru-RU" dirty="0" err="1"/>
              <a:t>дитячих</a:t>
            </a:r>
            <a:r>
              <a:rPr lang="ru-RU" dirty="0"/>
              <a:t>  </a:t>
            </a:r>
            <a:r>
              <a:rPr lang="ru-RU" dirty="0" err="1"/>
              <a:t>книжок</a:t>
            </a:r>
            <a:r>
              <a:rPr lang="ru-RU" dirty="0"/>
              <a:t>;</a:t>
            </a:r>
          </a:p>
          <a:p>
            <a:r>
              <a:rPr lang="ru-RU" dirty="0"/>
              <a:t>показ </a:t>
            </a:r>
            <a:r>
              <a:rPr lang="ru-RU" dirty="0" err="1"/>
              <a:t>вистави</a:t>
            </a:r>
            <a:r>
              <a:rPr lang="ru-RU" dirty="0"/>
              <a:t> </a:t>
            </a:r>
            <a:r>
              <a:rPr lang="ru-RU" dirty="0" err="1"/>
              <a:t>ляльок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драматизація</a:t>
            </a:r>
            <a:r>
              <a:rPr lang="ru-RU" dirty="0"/>
              <a:t> </a:t>
            </a:r>
            <a:r>
              <a:rPr lang="ru-RU" dirty="0" err="1"/>
              <a:t>художнього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           </a:t>
            </a:r>
            <a:r>
              <a:rPr lang="ru-RU" dirty="0"/>
              <a:t>Разом з </a:t>
            </a:r>
            <a:r>
              <a:rPr lang="ru-RU" dirty="0" err="1"/>
              <a:t>дітьми</a:t>
            </a:r>
            <a:r>
              <a:rPr lang="ru-RU" dirty="0"/>
              <a:t> проводиться </a:t>
            </a:r>
            <a:r>
              <a:rPr lang="ru-RU" dirty="0" err="1"/>
              <a:t>творча</a:t>
            </a:r>
            <a:r>
              <a:rPr lang="ru-RU" dirty="0"/>
              <a:t> робота з таких </a:t>
            </a:r>
            <a:r>
              <a:rPr lang="ru-RU" dirty="0" err="1"/>
              <a:t>видів</a:t>
            </a:r>
            <a:r>
              <a:rPr lang="ru-RU" dirty="0"/>
              <a:t>:</a:t>
            </a:r>
          </a:p>
          <a:p>
            <a:r>
              <a:rPr lang="ru-RU" dirty="0" err="1" smtClean="0"/>
              <a:t>придумання</a:t>
            </a:r>
            <a:r>
              <a:rPr lang="ru-RU" dirty="0" smtClean="0"/>
              <a:t> </a:t>
            </a:r>
            <a:r>
              <a:rPr lang="ru-RU" dirty="0" err="1"/>
              <a:t>казок</a:t>
            </a:r>
            <a:r>
              <a:rPr lang="ru-RU" dirty="0"/>
              <a:t>  та </a:t>
            </a:r>
            <a:r>
              <a:rPr lang="ru-RU" dirty="0" err="1"/>
              <a:t>оповідань</a:t>
            </a:r>
            <a:r>
              <a:rPr lang="ru-RU" dirty="0"/>
              <a:t>;</a:t>
            </a:r>
          </a:p>
          <a:p>
            <a:r>
              <a:rPr lang="ru-RU" dirty="0" err="1" smtClean="0"/>
              <a:t>творчі</a:t>
            </a:r>
            <a:r>
              <a:rPr lang="ru-RU" dirty="0" smtClean="0"/>
              <a:t> </a:t>
            </a:r>
            <a:r>
              <a:rPr lang="ru-RU" dirty="0" err="1"/>
              <a:t>роботи</a:t>
            </a:r>
            <a:r>
              <a:rPr lang="ru-RU" dirty="0"/>
              <a:t> ( за </a:t>
            </a:r>
            <a:r>
              <a:rPr lang="ru-RU" dirty="0" err="1"/>
              <a:t>задумом</a:t>
            </a:r>
            <a:r>
              <a:rPr lang="ru-RU" dirty="0"/>
              <a:t>) з </a:t>
            </a:r>
            <a:r>
              <a:rPr lang="ru-RU" dirty="0" err="1"/>
              <a:t>образотворчого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;</a:t>
            </a:r>
          </a:p>
          <a:p>
            <a:r>
              <a:rPr lang="ru-RU" dirty="0" err="1" smtClean="0"/>
              <a:t>драматизація</a:t>
            </a:r>
            <a:r>
              <a:rPr lang="ru-RU" dirty="0" smtClean="0"/>
              <a:t> </a:t>
            </a:r>
            <a:r>
              <a:rPr lang="ru-RU" dirty="0" err="1"/>
              <a:t>вивчених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;</a:t>
            </a:r>
          </a:p>
          <a:p>
            <a:r>
              <a:rPr lang="ru-RU" dirty="0" err="1" smtClean="0"/>
              <a:t>складання</a:t>
            </a:r>
            <a:r>
              <a:rPr lang="ru-RU" dirty="0" smtClean="0"/>
              <a:t> </a:t>
            </a:r>
            <a:r>
              <a:rPr lang="ru-RU" dirty="0" err="1"/>
              <a:t>віршів</a:t>
            </a:r>
            <a:r>
              <a:rPr lang="ru-RU" dirty="0"/>
              <a:t> та </a:t>
            </a:r>
            <a:r>
              <a:rPr lang="ru-RU" dirty="0" err="1"/>
              <a:t>небилиць</a:t>
            </a:r>
            <a:r>
              <a:rPr lang="ru-RU" dirty="0"/>
              <a:t>;</a:t>
            </a:r>
          </a:p>
          <a:p>
            <a:r>
              <a:rPr lang="ru-RU" dirty="0" err="1" smtClean="0"/>
              <a:t>складання</a:t>
            </a:r>
            <a:r>
              <a:rPr lang="ru-RU" dirty="0" smtClean="0"/>
              <a:t> </a:t>
            </a:r>
            <a:r>
              <a:rPr lang="ru-RU" dirty="0" err="1"/>
              <a:t>музики</a:t>
            </a:r>
            <a:r>
              <a:rPr lang="ru-RU" dirty="0"/>
              <a:t> до </a:t>
            </a:r>
            <a:r>
              <a:rPr lang="ru-RU" dirty="0" err="1"/>
              <a:t>віршів</a:t>
            </a:r>
            <a:r>
              <a:rPr lang="ru-RU" dirty="0"/>
              <a:t>;</a:t>
            </a:r>
          </a:p>
          <a:p>
            <a:r>
              <a:rPr lang="ru-RU" dirty="0" err="1" smtClean="0"/>
              <a:t>придумування</a:t>
            </a:r>
            <a:r>
              <a:rPr lang="ru-RU" dirty="0" smtClean="0"/>
              <a:t> </a:t>
            </a:r>
            <a:r>
              <a:rPr lang="ru-RU" dirty="0" err="1"/>
              <a:t>танцювальних</a:t>
            </a:r>
            <a:r>
              <a:rPr lang="ru-RU" dirty="0"/>
              <a:t> </a:t>
            </a:r>
            <a:r>
              <a:rPr lang="ru-RU" dirty="0" err="1"/>
              <a:t>рухів</a:t>
            </a:r>
            <a:r>
              <a:rPr lang="ru-RU" dirty="0"/>
              <a:t>;</a:t>
            </a:r>
          </a:p>
          <a:p>
            <a:r>
              <a:rPr lang="ru-RU" dirty="0" err="1" smtClean="0"/>
              <a:t>спостереження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творчою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/>
              <a:t>;</a:t>
            </a:r>
          </a:p>
          <a:p>
            <a:r>
              <a:rPr lang="ru-RU" dirty="0" err="1" smtClean="0"/>
              <a:t>розваги</a:t>
            </a:r>
            <a:r>
              <a:rPr lang="ru-RU" dirty="0"/>
              <a:t>, </a:t>
            </a:r>
            <a:r>
              <a:rPr lang="ru-RU" dirty="0" err="1"/>
              <a:t>ігри</a:t>
            </a:r>
            <a:r>
              <a:rPr lang="ru-RU" dirty="0"/>
              <a:t> з </a:t>
            </a:r>
            <a:r>
              <a:rPr lang="ru-RU" dirty="0" err="1"/>
              <a:t>казкою</a:t>
            </a:r>
            <a:r>
              <a:rPr lang="ru-RU" dirty="0"/>
              <a:t>;</a:t>
            </a:r>
          </a:p>
          <a:p>
            <a:r>
              <a:rPr lang="ru-RU" dirty="0" err="1" smtClean="0"/>
              <a:t>творча</a:t>
            </a:r>
            <a:r>
              <a:rPr lang="ru-RU" dirty="0" smtClean="0"/>
              <a:t> </a:t>
            </a:r>
            <a:r>
              <a:rPr lang="ru-RU" dirty="0"/>
              <a:t>СХД;</a:t>
            </a:r>
          </a:p>
          <a:p>
            <a:r>
              <a:rPr lang="ru-RU" dirty="0" err="1" smtClean="0"/>
              <a:t>творча</a:t>
            </a:r>
            <a:r>
              <a:rPr lang="ru-RU" dirty="0" smtClean="0"/>
              <a:t> </a:t>
            </a:r>
            <a:r>
              <a:rPr lang="ru-RU" dirty="0" err="1"/>
              <a:t>трудова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          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/>
              <a:t>враховувати</a:t>
            </a:r>
            <a:r>
              <a:rPr lang="ru-RU" dirty="0"/>
              <a:t> </a:t>
            </a:r>
            <a:r>
              <a:rPr lang="ru-RU" dirty="0" err="1"/>
              <a:t>індивідуальні</a:t>
            </a:r>
            <a:r>
              <a:rPr lang="ru-RU" dirty="0"/>
              <a:t> </a:t>
            </a:r>
            <a:r>
              <a:rPr lang="ru-RU" dirty="0" err="1"/>
              <a:t>побажання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, </a:t>
            </a:r>
            <a:r>
              <a:rPr lang="ru-RU" dirty="0" err="1"/>
              <a:t>спонукати</a:t>
            </a:r>
            <a:r>
              <a:rPr lang="ru-RU" dirty="0"/>
              <a:t> до </a:t>
            </a:r>
            <a:r>
              <a:rPr lang="ru-RU" dirty="0" err="1"/>
              <a:t>повного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розкриття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залучати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до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з </a:t>
            </a:r>
            <a:r>
              <a:rPr lang="ru-RU" dirty="0" err="1"/>
              <a:t>дітьми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 не </a:t>
            </a:r>
            <a:r>
              <a:rPr lang="ru-RU" dirty="0" err="1"/>
              <a:t>активні</a:t>
            </a:r>
            <a:r>
              <a:rPr lang="ru-RU" dirty="0"/>
              <a:t> на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результат </a:t>
            </a:r>
            <a:r>
              <a:rPr lang="ru-RU" dirty="0" err="1"/>
              <a:t>недостатньої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на </a:t>
            </a:r>
            <a:r>
              <a:rPr lang="ru-RU" dirty="0" err="1"/>
              <a:t>попередніх</a:t>
            </a:r>
            <a:r>
              <a:rPr lang="ru-RU" dirty="0"/>
              <a:t> </a:t>
            </a:r>
            <a:r>
              <a:rPr lang="ru-RU" dirty="0" err="1"/>
              <a:t>етапах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643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uk-UA" dirty="0" smtClean="0">
                <a:solidFill>
                  <a:srgbClr val="FF0000"/>
                </a:solidFill>
              </a:rPr>
              <a:t>І </a:t>
            </a:r>
            <a:r>
              <a:rPr lang="ru-RU" dirty="0" err="1" smtClean="0">
                <a:solidFill>
                  <a:srgbClr val="FF0000"/>
                </a:solidFill>
              </a:rPr>
              <a:t>етап</a:t>
            </a:r>
            <a:r>
              <a:rPr lang="ru-RU" dirty="0" smtClean="0">
                <a:solidFill>
                  <a:srgbClr val="FF0000"/>
                </a:solidFill>
              </a:rPr>
              <a:t> :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Рефлексивно-</a:t>
            </a:r>
            <a:r>
              <a:rPr lang="ru-RU" dirty="0" err="1" smtClean="0">
                <a:solidFill>
                  <a:srgbClr val="FF0000"/>
                </a:solidFill>
              </a:rPr>
              <a:t>оцінювальний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2117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       На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подорож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часі</a:t>
            </a:r>
            <a:r>
              <a:rPr lang="ru-RU" dirty="0"/>
              <a:t>» у </a:t>
            </a:r>
            <a:r>
              <a:rPr lang="ru-RU" dirty="0" err="1"/>
              <a:t>зворотному</a:t>
            </a:r>
            <a:r>
              <a:rPr lang="ru-RU" dirty="0"/>
              <a:t> </a:t>
            </a:r>
            <a:r>
              <a:rPr lang="ru-RU" dirty="0" err="1"/>
              <a:t>напрямі</a:t>
            </a:r>
            <a:r>
              <a:rPr lang="ru-RU" dirty="0"/>
              <a:t>. У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розвивають</a:t>
            </a:r>
            <a:r>
              <a:rPr lang="ru-RU" dirty="0"/>
              <a:t> </a:t>
            </a:r>
            <a:r>
              <a:rPr lang="ru-RU" dirty="0" err="1"/>
              <a:t>вміння</a:t>
            </a:r>
            <a:r>
              <a:rPr lang="ru-RU" dirty="0"/>
              <a:t> </a:t>
            </a:r>
            <a:r>
              <a:rPr lang="ru-RU" dirty="0" err="1"/>
              <a:t>оцінювати</a:t>
            </a:r>
            <a:r>
              <a:rPr lang="ru-RU" dirty="0"/>
              <a:t> себе, всю свою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5-ти </a:t>
            </a:r>
            <a:r>
              <a:rPr lang="ru-RU" dirty="0" err="1"/>
              <a:t>етапів</a:t>
            </a:r>
            <a:r>
              <a:rPr lang="ru-RU" dirty="0"/>
              <a:t>. </a:t>
            </a:r>
            <a:r>
              <a:rPr lang="ru-RU" dirty="0" smtClean="0"/>
              <a:t>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ru-RU" dirty="0" smtClean="0"/>
              <a:t> З </a:t>
            </a:r>
            <a:r>
              <a:rPr lang="ru-RU" dirty="0" err="1"/>
              <a:t>дітьми</a:t>
            </a:r>
            <a:r>
              <a:rPr lang="ru-RU" dirty="0"/>
              <a:t> проводиться  </a:t>
            </a:r>
            <a:r>
              <a:rPr lang="ru-RU" dirty="0" err="1"/>
              <a:t>бесіда</a:t>
            </a:r>
            <a:r>
              <a:rPr lang="ru-RU" dirty="0"/>
              <a:t> такого характеру:</a:t>
            </a:r>
          </a:p>
          <a:p>
            <a:r>
              <a:rPr lang="ru-RU" dirty="0" err="1" smtClean="0"/>
              <a:t>Діти</a:t>
            </a:r>
            <a:r>
              <a:rPr lang="ru-RU" dirty="0"/>
              <a:t>, </a:t>
            </a:r>
            <a:r>
              <a:rPr lang="ru-RU" dirty="0" err="1"/>
              <a:t>пригадаємо</a:t>
            </a:r>
            <a:r>
              <a:rPr lang="ru-RU" dirty="0"/>
              <a:t>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все починалось? </a:t>
            </a:r>
            <a:r>
              <a:rPr lang="ru-RU" dirty="0" err="1"/>
              <a:t>Хто</a:t>
            </a:r>
            <a:r>
              <a:rPr lang="ru-RU" dirty="0"/>
              <a:t> з вас придумав свято?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варіанти</a:t>
            </a:r>
            <a:r>
              <a:rPr lang="ru-RU" dirty="0"/>
              <a:t>?</a:t>
            </a:r>
          </a:p>
          <a:p>
            <a:r>
              <a:rPr lang="ru-RU" dirty="0" smtClean="0"/>
              <a:t>Як </a:t>
            </a:r>
            <a:r>
              <a:rPr lang="ru-RU" dirty="0"/>
              <a:t>ми придумали </a:t>
            </a:r>
            <a:r>
              <a:rPr lang="ru-RU" dirty="0" smtClean="0"/>
              <a:t>«дерево </a:t>
            </a:r>
            <a:r>
              <a:rPr lang="ru-RU" dirty="0" err="1"/>
              <a:t>цілей</a:t>
            </a:r>
            <a:r>
              <a:rPr lang="ru-RU" dirty="0"/>
              <a:t>»?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варіанти</a:t>
            </a:r>
            <a:r>
              <a:rPr lang="ru-RU" dirty="0"/>
              <a:t>? Чий </a:t>
            </a:r>
            <a:r>
              <a:rPr lang="ru-RU" dirty="0" err="1"/>
              <a:t>варіант</a:t>
            </a:r>
            <a:r>
              <a:rPr lang="ru-RU" dirty="0"/>
              <a:t> </a:t>
            </a:r>
            <a:r>
              <a:rPr lang="ru-RU" dirty="0" err="1"/>
              <a:t>сподобався</a:t>
            </a:r>
            <a:r>
              <a:rPr lang="ru-RU" dirty="0"/>
              <a:t> </a:t>
            </a:r>
            <a:r>
              <a:rPr lang="ru-RU" dirty="0" err="1"/>
              <a:t>найбільше</a:t>
            </a:r>
            <a:r>
              <a:rPr lang="ru-RU" dirty="0"/>
              <a:t>?</a:t>
            </a:r>
          </a:p>
          <a:p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/>
              <a:t>сподобалося</a:t>
            </a:r>
            <a:r>
              <a:rPr lang="ru-RU" dirty="0"/>
              <a:t>  вам свято? Чим конкретно? А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хотіли</a:t>
            </a:r>
            <a:r>
              <a:rPr lang="ru-RU" dirty="0"/>
              <a:t> б </a:t>
            </a:r>
            <a:r>
              <a:rPr lang="ru-RU" dirty="0" err="1"/>
              <a:t>повторити</a:t>
            </a:r>
            <a:r>
              <a:rPr lang="ru-RU" dirty="0"/>
              <a:t>?</a:t>
            </a:r>
          </a:p>
          <a:p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/>
              <a:t>згодні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показати</a:t>
            </a:r>
            <a:r>
              <a:rPr lang="ru-RU" dirty="0"/>
              <a:t> ( </a:t>
            </a:r>
            <a:r>
              <a:rPr lang="ru-RU" dirty="0" err="1"/>
              <a:t>казку</a:t>
            </a:r>
            <a:r>
              <a:rPr lang="ru-RU" dirty="0"/>
              <a:t>, </a:t>
            </a:r>
            <a:r>
              <a:rPr lang="ru-RU" dirty="0" err="1"/>
              <a:t>виставу</a:t>
            </a:r>
            <a:r>
              <a:rPr lang="ru-RU" dirty="0"/>
              <a:t>…) </a:t>
            </a:r>
            <a:r>
              <a:rPr lang="ru-RU" dirty="0" err="1"/>
              <a:t>молодшим</a:t>
            </a:r>
            <a:r>
              <a:rPr lang="ru-RU" dirty="0"/>
              <a:t> </a:t>
            </a:r>
            <a:r>
              <a:rPr lang="ru-RU" dirty="0" err="1"/>
              <a:t>дітям</a:t>
            </a:r>
            <a:r>
              <a:rPr lang="ru-RU" dirty="0"/>
              <a:t>?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бажає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? </a:t>
            </a:r>
            <a:r>
              <a:rPr lang="ru-RU" dirty="0" err="1"/>
              <a:t>Що</a:t>
            </a:r>
            <a:r>
              <a:rPr lang="ru-RU" dirty="0"/>
              <a:t>  б ми </a:t>
            </a:r>
            <a:r>
              <a:rPr lang="ru-RU" dirty="0" err="1"/>
              <a:t>змінили</a:t>
            </a:r>
            <a:r>
              <a:rPr lang="ru-RU" dirty="0"/>
              <a:t> у </a:t>
            </a:r>
            <a:r>
              <a:rPr lang="ru-RU" dirty="0" err="1"/>
              <a:t>святі</a:t>
            </a:r>
            <a:r>
              <a:rPr lang="ru-RU" dirty="0"/>
              <a:t>?</a:t>
            </a:r>
          </a:p>
          <a:p>
            <a:r>
              <a:rPr lang="ru-RU" dirty="0"/>
              <a:t> </a:t>
            </a:r>
            <a:r>
              <a:rPr lang="ru-RU" dirty="0" err="1" smtClean="0"/>
              <a:t>Звернути</a:t>
            </a:r>
            <a:r>
              <a:rPr lang="ru-RU" dirty="0" smtClean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на </a:t>
            </a:r>
            <a:r>
              <a:rPr lang="ru-RU" dirty="0" err="1"/>
              <a:t>іграшки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оточують</a:t>
            </a:r>
            <a:r>
              <a:rPr lang="ru-RU" dirty="0"/>
              <a:t>. Вони </a:t>
            </a:r>
            <a:r>
              <a:rPr lang="ru-RU" dirty="0" err="1"/>
              <a:t>засмучені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не </a:t>
            </a:r>
            <a:r>
              <a:rPr lang="ru-RU" dirty="0" err="1"/>
              <a:t>були</a:t>
            </a:r>
            <a:r>
              <a:rPr lang="ru-RU" dirty="0"/>
              <a:t> на </a:t>
            </a:r>
            <a:r>
              <a:rPr lang="ru-RU" dirty="0" err="1"/>
              <a:t>нашому</a:t>
            </a:r>
            <a:r>
              <a:rPr lang="ru-RU" dirty="0"/>
              <a:t> </a:t>
            </a:r>
            <a:r>
              <a:rPr lang="ru-RU" dirty="0" err="1"/>
              <a:t>святі</a:t>
            </a:r>
            <a:r>
              <a:rPr lang="ru-RU" dirty="0"/>
              <a:t> й не </a:t>
            </a:r>
            <a:r>
              <a:rPr lang="ru-RU" dirty="0" err="1"/>
              <a:t>бачили</a:t>
            </a:r>
            <a:r>
              <a:rPr lang="ru-RU" dirty="0"/>
              <a:t>, як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танцюєте</a:t>
            </a:r>
            <a:r>
              <a:rPr lang="ru-RU" dirty="0"/>
              <a:t>,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навчилися</a:t>
            </a:r>
            <a:r>
              <a:rPr lang="ru-RU" dirty="0"/>
              <a:t> за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. </a:t>
            </a:r>
            <a:r>
              <a:rPr lang="ru-RU" dirty="0" err="1" smtClean="0"/>
              <a:t>Хочете</a:t>
            </a:r>
            <a:r>
              <a:rPr lang="ru-RU" dirty="0" smtClean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показати</a:t>
            </a:r>
            <a:r>
              <a:rPr lang="ru-RU" dirty="0"/>
              <a:t>?</a:t>
            </a:r>
          </a:p>
          <a:p>
            <a:r>
              <a:rPr lang="ru-RU" dirty="0" smtClean="0"/>
              <a:t>А </a:t>
            </a:r>
            <a:r>
              <a:rPr lang="ru-RU" dirty="0"/>
              <a:t>давайте </a:t>
            </a:r>
            <a:r>
              <a:rPr lang="ru-RU" dirty="0" err="1"/>
              <a:t>пригадаємо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допомагав</a:t>
            </a:r>
            <a:r>
              <a:rPr lang="ru-RU" dirty="0"/>
              <a:t> нам </a:t>
            </a:r>
            <a:r>
              <a:rPr lang="ru-RU" dirty="0" err="1"/>
              <a:t>організувати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свято? (Батьки, </a:t>
            </a:r>
            <a:r>
              <a:rPr lang="ru-RU" dirty="0" err="1"/>
              <a:t>музичні</a:t>
            </a:r>
            <a:r>
              <a:rPr lang="ru-RU" dirty="0"/>
              <a:t>  </a:t>
            </a:r>
            <a:r>
              <a:rPr lang="ru-RU" dirty="0" err="1"/>
              <a:t>керівники</a:t>
            </a:r>
            <a:r>
              <a:rPr lang="ru-RU" dirty="0"/>
              <a:t>, </a:t>
            </a:r>
            <a:r>
              <a:rPr lang="ru-RU" dirty="0" err="1"/>
              <a:t>фізруки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спеціалісти</a:t>
            </a:r>
            <a:r>
              <a:rPr lang="ru-RU" dirty="0"/>
              <a:t>). Ви б </a:t>
            </a:r>
            <a:r>
              <a:rPr lang="ru-RU" dirty="0" err="1"/>
              <a:t>хотіли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подякувати</a:t>
            </a:r>
            <a:r>
              <a:rPr lang="ru-RU" dirty="0"/>
              <a:t> за </a:t>
            </a:r>
            <a:r>
              <a:rPr lang="ru-RU" dirty="0" err="1"/>
              <a:t>допомогу</a:t>
            </a:r>
            <a:r>
              <a:rPr lang="ru-RU" dirty="0"/>
              <a:t>? А як ми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зробимо</a:t>
            </a:r>
            <a:r>
              <a:rPr lang="ru-RU" dirty="0"/>
              <a:t>? ( </a:t>
            </a:r>
            <a:r>
              <a:rPr lang="ru-RU" dirty="0" err="1"/>
              <a:t>Різні</a:t>
            </a:r>
            <a:r>
              <a:rPr lang="ru-RU" dirty="0"/>
              <a:t>  </a:t>
            </a:r>
            <a:r>
              <a:rPr lang="ru-RU" dirty="0" err="1"/>
              <a:t>варіанти</a:t>
            </a:r>
            <a:r>
              <a:rPr lang="ru-RU" dirty="0"/>
              <a:t> </a:t>
            </a:r>
            <a:r>
              <a:rPr lang="ru-RU" dirty="0" smtClean="0"/>
              <a:t>: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листів</a:t>
            </a:r>
            <a:r>
              <a:rPr lang="ru-RU" dirty="0"/>
              <a:t> </a:t>
            </a:r>
            <a:r>
              <a:rPr lang="ru-RU" dirty="0" err="1"/>
              <a:t>подяки</a:t>
            </a:r>
            <a:r>
              <a:rPr lang="ru-RU" dirty="0"/>
              <a:t>,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подарунків</a:t>
            </a:r>
            <a:r>
              <a:rPr lang="ru-RU" dirty="0"/>
              <a:t>, </a:t>
            </a:r>
            <a:r>
              <a:rPr lang="ru-RU" dirty="0" err="1"/>
              <a:t>усна</a:t>
            </a:r>
            <a:r>
              <a:rPr lang="ru-RU" dirty="0"/>
              <a:t> </a:t>
            </a:r>
            <a:r>
              <a:rPr lang="ru-RU" dirty="0" err="1"/>
              <a:t>подяка</a:t>
            </a:r>
            <a:r>
              <a:rPr lang="ru-RU" dirty="0"/>
              <a:t>, </a:t>
            </a:r>
            <a:r>
              <a:rPr lang="ru-RU" dirty="0" err="1"/>
              <a:t>поцілунок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Наступна</a:t>
            </a:r>
            <a:r>
              <a:rPr lang="ru-RU" dirty="0" smtClean="0"/>
              <a:t> </a:t>
            </a:r>
            <a:r>
              <a:rPr lang="ru-RU" dirty="0"/>
              <a:t>тема </a:t>
            </a:r>
            <a:r>
              <a:rPr lang="ru-RU" dirty="0" err="1"/>
              <a:t>починається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вичерпали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можливі</a:t>
            </a:r>
            <a:r>
              <a:rPr lang="ru-RU" dirty="0"/>
              <a:t> </a:t>
            </a:r>
            <a:r>
              <a:rPr lang="ru-RU" dirty="0" err="1"/>
              <a:t>творчі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з </a:t>
            </a:r>
            <a:r>
              <a:rPr lang="ru-RU" dirty="0" err="1"/>
              <a:t>минулої</a:t>
            </a:r>
            <a:r>
              <a:rPr lang="ru-RU" dirty="0"/>
              <a:t> теми й </a:t>
            </a:r>
            <a:r>
              <a:rPr lang="ru-RU" dirty="0" err="1"/>
              <a:t>ідей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21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117</TotalTime>
  <Words>1228</Words>
  <Application>Microsoft Office PowerPoint</Application>
  <PresentationFormat>Экран (4:3)</PresentationFormat>
  <Paragraphs>93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Cambria</vt:lpstr>
      <vt:lpstr>Rockwell</vt:lpstr>
      <vt:lpstr>Wingdings 2</vt:lpstr>
      <vt:lpstr>Литейная</vt:lpstr>
      <vt:lpstr>Метод проектів  в роботі з  дошкільниками</vt:lpstr>
      <vt:lpstr>Психолого-педагогічне проектування - </vt:lpstr>
      <vt:lpstr>Етапи технології психолого-педагогічного проектування</vt:lpstr>
      <vt:lpstr>І етап :  Мотиваційний</vt:lpstr>
      <vt:lpstr>ІІ етап :Інформаційний</vt:lpstr>
      <vt:lpstr>ІІІ етап :Репродуктивний</vt:lpstr>
      <vt:lpstr>ІV етап: Узагальнення знань</vt:lpstr>
      <vt:lpstr>V етап : Творчий </vt:lpstr>
      <vt:lpstr>VІ етап :  Рефлексивно-оцінювальний </vt:lpstr>
      <vt:lpstr>Література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проетів  в роботі з  дошкільниками (авт. Т. Піроженко, С. Ладивір)</dc:title>
  <dc:creator>User</dc:creator>
  <cp:lastModifiedBy>Лена</cp:lastModifiedBy>
  <cp:revision>15</cp:revision>
  <dcterms:created xsi:type="dcterms:W3CDTF">2017-03-13T09:27:52Z</dcterms:created>
  <dcterms:modified xsi:type="dcterms:W3CDTF">2019-05-13T06:24:13Z</dcterms:modified>
</cp:coreProperties>
</file>