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5" autoAdjust="0"/>
    <p:restoredTop sz="94660"/>
  </p:normalViewPr>
  <p:slideViewPr>
    <p:cSldViewPr snapToGrid="0">
      <p:cViewPr varScale="1">
        <p:scale>
          <a:sx n="60" d="100"/>
          <a:sy n="60" d="100"/>
        </p:scale>
        <p:origin x="4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5964" y="1871131"/>
            <a:ext cx="9809018" cy="1515533"/>
          </a:xfrm>
        </p:spPr>
        <p:txBody>
          <a:bodyPr/>
          <a:lstStyle/>
          <a:p>
            <a:r>
              <a:rPr lang="uk-UA" b="1" dirty="0" smtClean="0"/>
              <a:t>Економічне виховання дошкільників в </a:t>
            </a:r>
            <a:r>
              <a:rPr lang="uk-UA" b="1" dirty="0" smtClean="0"/>
              <a:t>родині</a:t>
            </a:r>
            <a:endParaRPr lang="en-US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/>
              <a:t>Поради </a:t>
            </a:r>
            <a:r>
              <a:rPr lang="uk-UA" sz="3200" b="1" dirty="0" smtClean="0"/>
              <a:t>батькам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8169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5898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/>
              <a:t>6.	</a:t>
            </a:r>
            <a:r>
              <a:rPr lang="ru-RU" sz="3200" b="1" dirty="0" err="1"/>
              <a:t>Допоможіть</a:t>
            </a:r>
            <a:r>
              <a:rPr lang="ru-RU" sz="3200" b="1" dirty="0"/>
              <a:t> </a:t>
            </a:r>
            <a:r>
              <a:rPr lang="ru-RU" sz="3200" b="1" dirty="0" err="1"/>
              <a:t>дітям</a:t>
            </a:r>
            <a:r>
              <a:rPr lang="ru-RU" sz="3200" b="1" dirty="0"/>
              <a:t> </a:t>
            </a:r>
            <a:r>
              <a:rPr lang="ru-RU" sz="3200" b="1" dirty="0" err="1"/>
              <a:t>усвідомити</a:t>
            </a:r>
            <a:r>
              <a:rPr lang="ru-RU" sz="3200" b="1" dirty="0"/>
              <a:t> </a:t>
            </a:r>
            <a:r>
              <a:rPr lang="ru-RU" sz="3200" b="1" dirty="0" err="1"/>
              <a:t>вартість</a:t>
            </a:r>
            <a:r>
              <a:rPr lang="ru-RU" sz="3200" b="1" dirty="0"/>
              <a:t> речей.  </a:t>
            </a:r>
            <a:r>
              <a:rPr lang="ru-RU" sz="3200" dirty="0"/>
              <a:t>З </a:t>
            </a:r>
            <a:r>
              <a:rPr lang="ru-RU" sz="3200" dirty="0" err="1"/>
              <a:t>раннього</a:t>
            </a:r>
            <a:r>
              <a:rPr lang="ru-RU" sz="3200" dirty="0"/>
              <a:t> </a:t>
            </a:r>
            <a:r>
              <a:rPr lang="ru-RU" sz="3200" dirty="0" err="1"/>
              <a:t>віку</a:t>
            </a:r>
            <a:r>
              <a:rPr lang="ru-RU" sz="3200" dirty="0"/>
              <a:t> </a:t>
            </a:r>
            <a:r>
              <a:rPr lang="ru-RU" sz="3200" dirty="0" err="1"/>
              <a:t>діти</a:t>
            </a:r>
            <a:r>
              <a:rPr lang="ru-RU" sz="3200" dirty="0"/>
              <a:t> </a:t>
            </a:r>
            <a:r>
              <a:rPr lang="ru-RU" sz="3200" dirty="0" err="1"/>
              <a:t>повинні</a:t>
            </a:r>
            <a:r>
              <a:rPr lang="ru-RU" sz="3200" dirty="0"/>
              <a:t> </a:t>
            </a:r>
            <a:r>
              <a:rPr lang="ru-RU" sz="3200" dirty="0" err="1"/>
              <a:t>усвідомлювати</a:t>
            </a:r>
            <a:r>
              <a:rPr lang="ru-RU" sz="3200" dirty="0"/>
              <a:t> </a:t>
            </a:r>
            <a:r>
              <a:rPr lang="ru-RU" sz="3200" dirty="0" err="1"/>
              <a:t>вартість</a:t>
            </a:r>
            <a:r>
              <a:rPr lang="ru-RU" sz="3200" dirty="0"/>
              <a:t> речей, </a:t>
            </a:r>
            <a:r>
              <a:rPr lang="ru-RU" sz="3200" dirty="0" err="1"/>
              <a:t>якими</a:t>
            </a:r>
            <a:r>
              <a:rPr lang="ru-RU" sz="3200" dirty="0"/>
              <a:t> </a:t>
            </a:r>
            <a:r>
              <a:rPr lang="ru-RU" sz="3200" dirty="0" err="1"/>
              <a:t>користуються</a:t>
            </a:r>
            <a:r>
              <a:rPr lang="ru-RU" sz="3200" dirty="0"/>
              <a:t>: </a:t>
            </a:r>
            <a:r>
              <a:rPr lang="ru-RU" sz="3200" dirty="0" err="1"/>
              <a:t>іграшки</a:t>
            </a:r>
            <a:r>
              <a:rPr lang="ru-RU" sz="3200" dirty="0"/>
              <a:t>, книги, </a:t>
            </a:r>
            <a:r>
              <a:rPr lang="ru-RU" sz="3200" dirty="0" err="1"/>
              <a:t>одяг</a:t>
            </a:r>
            <a:r>
              <a:rPr lang="ru-RU" sz="3200" dirty="0"/>
              <a:t> і т. д. </a:t>
            </a:r>
            <a:r>
              <a:rPr lang="ru-RU" sz="3200" dirty="0" err="1"/>
              <a:t>Малюки</a:t>
            </a:r>
            <a:r>
              <a:rPr lang="ru-RU" sz="3200" dirty="0"/>
              <a:t> не </a:t>
            </a:r>
            <a:r>
              <a:rPr lang="ru-RU" sz="3200" dirty="0" err="1"/>
              <a:t>повинні</a:t>
            </a:r>
            <a:r>
              <a:rPr lang="ru-RU" sz="3200" dirty="0"/>
              <a:t> </a:t>
            </a:r>
            <a:r>
              <a:rPr lang="ru-RU" sz="3200" dirty="0" err="1"/>
              <a:t>звикати</a:t>
            </a:r>
            <a:r>
              <a:rPr lang="ru-RU" sz="3200" dirty="0"/>
              <a:t> до того, </a:t>
            </a:r>
            <a:r>
              <a:rPr lang="ru-RU" sz="3200" dirty="0" err="1"/>
              <a:t>що</a:t>
            </a:r>
            <a:r>
              <a:rPr lang="ru-RU" sz="3200" dirty="0"/>
              <a:t> все,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ламається</a:t>
            </a:r>
            <a:r>
              <a:rPr lang="ru-RU" sz="3200" dirty="0"/>
              <a:t>, автоматично </a:t>
            </a:r>
            <a:r>
              <a:rPr lang="ru-RU" sz="3200" dirty="0" err="1"/>
              <a:t>замінюється</a:t>
            </a:r>
            <a:r>
              <a:rPr lang="ru-RU" sz="3200" dirty="0"/>
              <a:t> </a:t>
            </a:r>
            <a:r>
              <a:rPr lang="ru-RU" sz="3200" dirty="0" err="1"/>
              <a:t>новим</a:t>
            </a:r>
            <a:r>
              <a:rPr lang="ru-RU" sz="3200" dirty="0"/>
              <a:t>. </a:t>
            </a:r>
            <a:r>
              <a:rPr lang="ru-RU" sz="3200" dirty="0" smtClean="0"/>
              <a:t>У </a:t>
            </a:r>
            <a:r>
              <a:rPr lang="ru-RU" sz="3200" dirty="0" err="1"/>
              <a:t>кожній</a:t>
            </a:r>
            <a:r>
              <a:rPr lang="ru-RU" sz="3200" dirty="0"/>
              <a:t> </a:t>
            </a:r>
            <a:r>
              <a:rPr lang="ru-RU" sz="3200" dirty="0" err="1"/>
              <a:t>речі</a:t>
            </a:r>
            <a:r>
              <a:rPr lang="ru-RU" sz="3200" dirty="0"/>
              <a:t> </a:t>
            </a:r>
            <a:r>
              <a:rPr lang="ru-RU" sz="3200" dirty="0" err="1"/>
              <a:t>дитина</a:t>
            </a:r>
            <a:r>
              <a:rPr lang="ru-RU" sz="3200" dirty="0"/>
              <a:t> повинна </a:t>
            </a:r>
            <a:r>
              <a:rPr lang="ru-RU" sz="3200" dirty="0" err="1"/>
              <a:t>бачити</a:t>
            </a:r>
            <a:r>
              <a:rPr lang="ru-RU" sz="3200" dirty="0"/>
              <a:t> </a:t>
            </a:r>
            <a:r>
              <a:rPr lang="ru-RU" sz="3200" dirty="0" err="1"/>
              <a:t>цінність</a:t>
            </a:r>
            <a:r>
              <a:rPr lang="ru-RU" sz="3200" dirty="0"/>
              <a:t>, яку </a:t>
            </a:r>
            <a:r>
              <a:rPr lang="ru-RU" sz="3200" dirty="0" err="1"/>
              <a:t>хтось</a:t>
            </a:r>
            <a:r>
              <a:rPr lang="ru-RU" sz="3200" dirty="0"/>
              <a:t> створив </a:t>
            </a:r>
            <a:r>
              <a:rPr lang="ru-RU" sz="3200" dirty="0" err="1"/>
              <a:t>своєю</a:t>
            </a:r>
            <a:r>
              <a:rPr lang="ru-RU" sz="3200" dirty="0"/>
              <a:t> </a:t>
            </a:r>
            <a:r>
              <a:rPr lang="ru-RU" sz="3200" dirty="0" err="1"/>
              <a:t>працею</a:t>
            </a:r>
            <a:r>
              <a:rPr lang="ru-RU" sz="3200" dirty="0"/>
              <a:t>, а батьки </a:t>
            </a:r>
            <a:r>
              <a:rPr lang="ru-RU" sz="3200" dirty="0" err="1"/>
              <a:t>підкріпили</a:t>
            </a:r>
            <a:r>
              <a:rPr lang="ru-RU" sz="3200" dirty="0"/>
              <a:t> </a:t>
            </a:r>
            <a:r>
              <a:rPr lang="ru-RU" sz="3200" dirty="0" err="1"/>
              <a:t>її</a:t>
            </a:r>
            <a:r>
              <a:rPr lang="ru-RU" sz="3200" dirty="0"/>
              <a:t> </a:t>
            </a:r>
            <a:r>
              <a:rPr lang="ru-RU" sz="3200" dirty="0" err="1"/>
              <a:t>своєю</a:t>
            </a:r>
            <a:r>
              <a:rPr lang="ru-RU" sz="3200" dirty="0"/>
              <a:t> </a:t>
            </a:r>
            <a:r>
              <a:rPr lang="ru-RU" sz="3200" dirty="0" err="1"/>
              <a:t>роботою</a:t>
            </a:r>
            <a:r>
              <a:rPr lang="ru-RU" sz="3200" dirty="0"/>
              <a:t>, </a:t>
            </a:r>
            <a:r>
              <a:rPr lang="ru-RU" sz="3200" dirty="0" err="1"/>
              <a:t>тобто</a:t>
            </a:r>
            <a:r>
              <a:rPr lang="ru-RU" sz="3200" dirty="0"/>
              <a:t> купили на </a:t>
            </a:r>
            <a:r>
              <a:rPr lang="ru-RU" sz="3200" dirty="0" err="1"/>
              <a:t>зароблені</a:t>
            </a:r>
            <a:r>
              <a:rPr lang="ru-RU" sz="3200" dirty="0"/>
              <a:t> </a:t>
            </a:r>
            <a:r>
              <a:rPr lang="ru-RU" sz="3200" dirty="0" err="1"/>
              <a:t>гроші</a:t>
            </a:r>
            <a:r>
              <a:rPr lang="ru-RU" sz="3200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823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695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184565"/>
            <a:ext cx="9601196" cy="4691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/>
              <a:t>!</a:t>
            </a:r>
            <a:r>
              <a:rPr lang="ru-RU" dirty="0" smtClean="0"/>
              <a:t> </a:t>
            </a:r>
            <a:r>
              <a:rPr lang="ru-RU" sz="2800" dirty="0" err="1"/>
              <a:t>Пограйте</a:t>
            </a:r>
            <a:r>
              <a:rPr lang="ru-RU" sz="2800" dirty="0"/>
              <a:t> з </a:t>
            </a:r>
            <a:r>
              <a:rPr lang="ru-RU" sz="2800" dirty="0" err="1"/>
              <a:t>дітьми</a:t>
            </a:r>
            <a:r>
              <a:rPr lang="ru-RU" sz="2800" dirty="0"/>
              <a:t> в </a:t>
            </a:r>
            <a:r>
              <a:rPr lang="ru-RU" sz="2800" dirty="0" smtClean="0"/>
              <a:t>сюжетно-</a:t>
            </a:r>
            <a:r>
              <a:rPr lang="ru-RU" sz="2800" dirty="0" err="1" smtClean="0"/>
              <a:t>рольові</a:t>
            </a:r>
            <a:r>
              <a:rPr lang="ru-RU" sz="2800" dirty="0" smtClean="0"/>
              <a:t> </a:t>
            </a:r>
            <a:r>
              <a:rPr lang="ru-RU" sz="2800" dirty="0" err="1"/>
              <a:t>ігри</a:t>
            </a:r>
            <a:r>
              <a:rPr lang="ru-RU" sz="2800" dirty="0"/>
              <a:t>, </a:t>
            </a:r>
            <a:r>
              <a:rPr lang="ru-RU" sz="2800" dirty="0" err="1"/>
              <a:t>наприклад</a:t>
            </a:r>
            <a:r>
              <a:rPr lang="ru-RU" sz="2800" dirty="0"/>
              <a:t> в «Магазин». </a:t>
            </a:r>
            <a:r>
              <a:rPr lang="ru-RU" sz="2800" dirty="0" err="1"/>
              <a:t>Така</a:t>
            </a:r>
            <a:r>
              <a:rPr lang="ru-RU" sz="2800" dirty="0"/>
              <a:t> </a:t>
            </a:r>
            <a:r>
              <a:rPr lang="ru-RU" sz="2800" dirty="0" err="1"/>
              <a:t>гра</a:t>
            </a:r>
            <a:r>
              <a:rPr lang="ru-RU" sz="2800" dirty="0"/>
              <a:t> </a:t>
            </a:r>
            <a:r>
              <a:rPr lang="ru-RU" sz="2800" dirty="0" err="1"/>
              <a:t>відноситься</a:t>
            </a:r>
            <a:r>
              <a:rPr lang="ru-RU" sz="2800" dirty="0"/>
              <a:t> до </a:t>
            </a:r>
            <a:r>
              <a:rPr lang="ru-RU" sz="2800" dirty="0" err="1"/>
              <a:t>розряду</a:t>
            </a:r>
            <a:r>
              <a:rPr lang="ru-RU" sz="2800" dirty="0"/>
              <a:t> </a:t>
            </a:r>
            <a:r>
              <a:rPr lang="ru-RU" sz="2800" dirty="0" err="1"/>
              <a:t>найбільш</a:t>
            </a:r>
            <a:r>
              <a:rPr lang="ru-RU" sz="2800" dirty="0"/>
              <a:t> легко </a:t>
            </a:r>
            <a:r>
              <a:rPr lang="ru-RU" sz="2800" dirty="0" err="1"/>
              <a:t>організованих</a:t>
            </a:r>
            <a:r>
              <a:rPr lang="ru-RU" sz="2800" dirty="0"/>
              <a:t> і </a:t>
            </a:r>
            <a:r>
              <a:rPr lang="ru-RU" sz="2800" dirty="0" err="1"/>
              <a:t>зрозумілих</a:t>
            </a:r>
            <a:r>
              <a:rPr lang="ru-RU" sz="2800" dirty="0"/>
              <a:t> </a:t>
            </a:r>
            <a:r>
              <a:rPr lang="ru-RU" sz="2800" dirty="0" err="1"/>
              <a:t>дітям</a:t>
            </a:r>
            <a:r>
              <a:rPr lang="ru-RU" sz="2800" dirty="0"/>
              <a:t>. </a:t>
            </a:r>
            <a:r>
              <a:rPr lang="ru-RU" sz="2800" dirty="0" err="1"/>
              <a:t>Відомо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дитина</a:t>
            </a:r>
            <a:r>
              <a:rPr lang="ru-RU" sz="2800" dirty="0"/>
              <a:t> </a:t>
            </a:r>
            <a:r>
              <a:rPr lang="ru-RU" sz="2800" dirty="0" err="1"/>
              <a:t>легше</a:t>
            </a:r>
            <a:r>
              <a:rPr lang="ru-RU" sz="2800" dirty="0"/>
              <a:t> </a:t>
            </a:r>
            <a:r>
              <a:rPr lang="ru-RU" sz="2800" dirty="0" err="1"/>
              <a:t>всього</a:t>
            </a:r>
            <a:r>
              <a:rPr lang="ru-RU" sz="2800" dirty="0"/>
              <a:t> </a:t>
            </a:r>
            <a:r>
              <a:rPr lang="ru-RU" sz="2800" dirty="0" err="1"/>
              <a:t>засвоює</a:t>
            </a:r>
            <a:r>
              <a:rPr lang="ru-RU" sz="2800" dirty="0"/>
              <a:t> </a:t>
            </a:r>
            <a:r>
              <a:rPr lang="ru-RU" sz="2800" dirty="0" err="1"/>
              <a:t>нові</a:t>
            </a:r>
            <a:r>
              <a:rPr lang="ru-RU" sz="2800" dirty="0"/>
              <a:t> </a:t>
            </a:r>
            <a:r>
              <a:rPr lang="ru-RU" sz="2800" dirty="0" err="1"/>
              <a:t>знання</a:t>
            </a:r>
            <a:r>
              <a:rPr lang="ru-RU" sz="2800" dirty="0"/>
              <a:t> </a:t>
            </a:r>
            <a:r>
              <a:rPr lang="ru-RU" sz="2800" dirty="0" smtClean="0"/>
              <a:t>у </a:t>
            </a:r>
            <a:r>
              <a:rPr lang="ru-RU" sz="2800" dirty="0" err="1"/>
              <a:t>грі</a:t>
            </a:r>
            <a:r>
              <a:rPr lang="ru-RU" sz="2800" dirty="0"/>
              <a:t>, а по </a:t>
            </a:r>
            <a:r>
              <a:rPr lang="ru-RU" sz="2800" dirty="0" err="1"/>
              <a:t>мірі</a:t>
            </a:r>
            <a:r>
              <a:rPr lang="ru-RU" sz="2800" dirty="0"/>
              <a:t> </a:t>
            </a:r>
            <a:r>
              <a:rPr lang="ru-RU" sz="2800" dirty="0" err="1"/>
              <a:t>дорослішання</a:t>
            </a:r>
            <a:r>
              <a:rPr lang="ru-RU" sz="2800" dirty="0"/>
              <a:t> для </a:t>
            </a:r>
            <a:r>
              <a:rPr lang="ru-RU" sz="2800" dirty="0" err="1"/>
              <a:t>гри</a:t>
            </a:r>
            <a:r>
              <a:rPr lang="ru-RU" sz="2800" dirty="0"/>
              <a:t> </a:t>
            </a:r>
            <a:r>
              <a:rPr lang="ru-RU" sz="2800" dirty="0" err="1"/>
              <a:t>дитині</a:t>
            </a:r>
            <a:r>
              <a:rPr lang="ru-RU" sz="2800" dirty="0"/>
              <a:t> </a:t>
            </a:r>
            <a:r>
              <a:rPr lang="ru-RU" sz="2800" dirty="0" err="1"/>
              <a:t>потрібні</a:t>
            </a:r>
            <a:r>
              <a:rPr lang="ru-RU" sz="2800" dirty="0"/>
              <a:t> </a:t>
            </a:r>
            <a:r>
              <a:rPr lang="ru-RU" sz="2800" dirty="0" err="1"/>
              <a:t>партнери</a:t>
            </a:r>
            <a:r>
              <a:rPr lang="ru-RU" sz="2800" dirty="0"/>
              <a:t>. Сама ж </a:t>
            </a:r>
            <a:r>
              <a:rPr lang="ru-RU" sz="2800" dirty="0" err="1"/>
              <a:t>гра</a:t>
            </a:r>
            <a:r>
              <a:rPr lang="ru-RU" sz="2800" dirty="0"/>
              <a:t> </a:t>
            </a:r>
            <a:r>
              <a:rPr lang="ru-RU" sz="2800" dirty="0" err="1"/>
              <a:t>вже</a:t>
            </a:r>
            <a:r>
              <a:rPr lang="ru-RU" sz="2800" dirty="0"/>
              <a:t> </a:t>
            </a:r>
            <a:r>
              <a:rPr lang="ru-RU" sz="2800" dirty="0" err="1"/>
              <a:t>включає</a:t>
            </a:r>
            <a:r>
              <a:rPr lang="ru-RU" sz="2800" dirty="0"/>
              <a:t> в себе не просто </a:t>
            </a:r>
            <a:r>
              <a:rPr lang="ru-RU" sz="2800" dirty="0" err="1"/>
              <a:t>оперування</a:t>
            </a:r>
            <a:r>
              <a:rPr lang="ru-RU" sz="2800" dirty="0"/>
              <a:t> предметами та </a:t>
            </a:r>
            <a:r>
              <a:rPr lang="ru-RU" sz="2800" dirty="0" err="1"/>
              <a:t>іграшками</a:t>
            </a:r>
            <a:r>
              <a:rPr lang="ru-RU" sz="2800" dirty="0"/>
              <a:t>, а </a:t>
            </a:r>
            <a:r>
              <a:rPr lang="ru-RU" sz="2800" dirty="0" err="1"/>
              <a:t>передбачає</a:t>
            </a:r>
            <a:r>
              <a:rPr lang="ru-RU" sz="2800" dirty="0"/>
              <a:t> </a:t>
            </a:r>
            <a:r>
              <a:rPr lang="ru-RU" sz="2800" dirty="0" err="1"/>
              <a:t>розумову</a:t>
            </a:r>
            <a:r>
              <a:rPr lang="ru-RU" sz="2800" dirty="0"/>
              <a:t> </a:t>
            </a:r>
            <a:r>
              <a:rPr lang="ru-RU" sz="2800" dirty="0" err="1"/>
              <a:t>діяльність</a:t>
            </a:r>
            <a:r>
              <a:rPr lang="ru-RU" sz="2800" dirty="0"/>
              <a:t>. </a:t>
            </a:r>
            <a:r>
              <a:rPr lang="ru-RU" sz="2800" dirty="0" err="1"/>
              <a:t>Під</a:t>
            </a:r>
            <a:r>
              <a:rPr lang="ru-RU" sz="2800" dirty="0"/>
              <a:t> час </a:t>
            </a:r>
            <a:r>
              <a:rPr lang="ru-RU" sz="2800" dirty="0" err="1"/>
              <a:t>гри</a:t>
            </a:r>
            <a:r>
              <a:rPr lang="ru-RU" sz="2800" dirty="0"/>
              <a:t> в «магазин» у </a:t>
            </a:r>
            <a:r>
              <a:rPr lang="ru-RU" sz="2800" dirty="0" err="1"/>
              <a:t>дитини</a:t>
            </a:r>
            <a:r>
              <a:rPr lang="ru-RU" sz="2800" dirty="0"/>
              <a:t> </a:t>
            </a:r>
            <a:r>
              <a:rPr lang="ru-RU" sz="2800" dirty="0" err="1"/>
              <a:t>утворюються</a:t>
            </a:r>
            <a:r>
              <a:rPr lang="ru-RU" sz="2800" dirty="0"/>
              <a:t> і </a:t>
            </a:r>
            <a:r>
              <a:rPr lang="ru-RU" sz="2800" dirty="0" err="1"/>
              <a:t>закріплюються</a:t>
            </a:r>
            <a:r>
              <a:rPr lang="ru-RU" sz="2800" dirty="0"/>
              <a:t> </a:t>
            </a:r>
            <a:r>
              <a:rPr lang="ru-RU" sz="2800" dirty="0" err="1"/>
              <a:t>зв'язки</a:t>
            </a:r>
            <a:r>
              <a:rPr lang="ru-RU" sz="2800" dirty="0"/>
              <a:t> </a:t>
            </a:r>
            <a:r>
              <a:rPr lang="ru-RU" sz="2800" dirty="0" err="1"/>
              <a:t>між</a:t>
            </a:r>
            <a:r>
              <a:rPr lang="ru-RU" sz="2800" dirty="0"/>
              <a:t> товаром і </a:t>
            </a:r>
            <a:r>
              <a:rPr lang="ru-RU" sz="2800" dirty="0" err="1"/>
              <a:t>грошима</a:t>
            </a:r>
            <a:r>
              <a:rPr lang="ru-RU" sz="2800" dirty="0"/>
              <a:t>,  </a:t>
            </a:r>
            <a:r>
              <a:rPr lang="ru-RU" sz="2800" dirty="0" err="1"/>
              <a:t>необхідними</a:t>
            </a:r>
            <a:r>
              <a:rPr lang="ru-RU" sz="2800" dirty="0"/>
              <a:t> для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придбання</a:t>
            </a:r>
            <a:r>
              <a:rPr lang="ru-RU" sz="2800" dirty="0"/>
              <a:t>. В </a:t>
            </a:r>
            <a:r>
              <a:rPr lang="ru-RU" sz="2800" dirty="0" err="1"/>
              <a:t>якості</a:t>
            </a:r>
            <a:r>
              <a:rPr lang="ru-RU" sz="2800" dirty="0"/>
              <a:t> грошей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використовувати</a:t>
            </a:r>
            <a:r>
              <a:rPr lang="ru-RU" sz="2800" dirty="0"/>
              <a:t> </a:t>
            </a:r>
            <a:r>
              <a:rPr lang="ru-RU" sz="2800" dirty="0" err="1"/>
              <a:t>самостійно</a:t>
            </a:r>
            <a:r>
              <a:rPr lang="ru-RU" sz="2800" dirty="0"/>
              <a:t> </a:t>
            </a:r>
            <a:r>
              <a:rPr lang="ru-RU" sz="2800" dirty="0" err="1"/>
              <a:t>виготовлені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реальні</a:t>
            </a:r>
            <a:r>
              <a:rPr lang="ru-RU" sz="2800" dirty="0"/>
              <a:t> </a:t>
            </a:r>
            <a:r>
              <a:rPr lang="ru-RU" sz="2800" dirty="0" err="1"/>
              <a:t>дрібні</a:t>
            </a:r>
            <a:r>
              <a:rPr lang="ru-RU" sz="2800" dirty="0"/>
              <a:t> </a:t>
            </a:r>
            <a:r>
              <a:rPr lang="ru-RU" sz="2800" dirty="0" err="1"/>
              <a:t>гроші</a:t>
            </a:r>
            <a:r>
              <a:rPr lang="ru-RU" sz="2800" dirty="0"/>
              <a:t>. «Товаром» </a:t>
            </a:r>
            <a:r>
              <a:rPr lang="ru-RU" sz="2800" dirty="0" err="1"/>
              <a:t>можуть</a:t>
            </a:r>
            <a:r>
              <a:rPr lang="ru-RU" sz="2800" dirty="0"/>
              <a:t> </a:t>
            </a:r>
            <a:r>
              <a:rPr lang="ru-RU" sz="2800" dirty="0" err="1"/>
              <a:t>послужити</a:t>
            </a:r>
            <a:r>
              <a:rPr lang="ru-RU" sz="2800" dirty="0"/>
              <a:t> </a:t>
            </a:r>
            <a:r>
              <a:rPr lang="ru-RU" sz="2800" dirty="0" err="1" smtClean="0"/>
              <a:t>буд-ьякі</a:t>
            </a:r>
            <a:r>
              <a:rPr lang="ru-RU" sz="2800" dirty="0" smtClean="0"/>
              <a:t> </a:t>
            </a:r>
            <a:r>
              <a:rPr lang="ru-RU" sz="2800" dirty="0" err="1"/>
              <a:t>домашні</a:t>
            </a:r>
            <a:r>
              <a:rPr lang="ru-RU" sz="2800" dirty="0"/>
              <a:t> </a:t>
            </a:r>
            <a:r>
              <a:rPr lang="ru-RU" sz="2800" dirty="0" err="1"/>
              <a:t>речі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іграшки</a:t>
            </a:r>
            <a:r>
              <a:rPr lang="ru-RU" sz="2800" dirty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75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Бажаю успіхів !                                         </a:t>
            </a:r>
            <a:endParaRPr lang="en-US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339" y="2431473"/>
            <a:ext cx="4144812" cy="29925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95402" y="3470564"/>
            <a:ext cx="103327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</a:t>
            </a:r>
            <a:r>
              <a:rPr lang="ru-RU" dirty="0" err="1" smtClean="0"/>
              <a:t>Підготувала</a:t>
            </a:r>
            <a:r>
              <a:rPr lang="ru-RU" dirty="0" smtClean="0"/>
              <a:t> </a:t>
            </a:r>
            <a:r>
              <a:rPr lang="ru-RU" dirty="0" err="1"/>
              <a:t>презентацію</a:t>
            </a:r>
            <a:r>
              <a:rPr lang="ru-RU"/>
              <a:t> </a:t>
            </a:r>
            <a:r>
              <a:rPr lang="ru-RU" smtClean="0"/>
              <a:t>директор </a:t>
            </a:r>
            <a:r>
              <a:rPr lang="ru-RU" dirty="0" err="1" smtClean="0"/>
              <a:t>Зеленокошарського</a:t>
            </a:r>
            <a:r>
              <a:rPr lang="ru-RU" dirty="0" smtClean="0"/>
              <a:t> ЗДО «Ромашка» </a:t>
            </a:r>
            <a:r>
              <a:rPr lang="ru-RU" dirty="0" err="1"/>
              <a:t>Саюк</a:t>
            </a:r>
            <a:r>
              <a:rPr lang="ru-RU" dirty="0"/>
              <a:t> Т. 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87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241523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Основи</a:t>
            </a:r>
            <a:r>
              <a:rPr lang="ru-RU" b="1" dirty="0"/>
              <a:t> </a:t>
            </a:r>
            <a:r>
              <a:rPr lang="ru-RU" b="1" dirty="0" err="1"/>
              <a:t>економічних</a:t>
            </a:r>
            <a:r>
              <a:rPr lang="ru-RU" b="1" dirty="0"/>
              <a:t> </a:t>
            </a:r>
            <a:r>
              <a:rPr lang="ru-RU" b="1" dirty="0" err="1"/>
              <a:t>знань</a:t>
            </a:r>
            <a:r>
              <a:rPr lang="ru-RU" b="1" dirty="0"/>
              <a:t> </a:t>
            </a:r>
            <a:r>
              <a:rPr lang="ru-RU" b="1" dirty="0" err="1"/>
              <a:t>діти</a:t>
            </a:r>
            <a:r>
              <a:rPr lang="ru-RU" b="1" dirty="0"/>
              <a:t> </a:t>
            </a:r>
            <a:r>
              <a:rPr lang="ru-RU" b="1" dirty="0" err="1"/>
              <a:t>отримують</a:t>
            </a:r>
            <a:r>
              <a:rPr lang="ru-RU" b="1" dirty="0"/>
              <a:t> на </a:t>
            </a:r>
            <a:r>
              <a:rPr lang="ru-RU" b="1" dirty="0" err="1"/>
              <a:t>спеціальних</a:t>
            </a:r>
            <a:r>
              <a:rPr lang="ru-RU" b="1" dirty="0"/>
              <a:t> </a:t>
            </a:r>
            <a:r>
              <a:rPr lang="ru-RU" b="1" dirty="0" err="1"/>
              <a:t>заняттях</a:t>
            </a:r>
            <a:r>
              <a:rPr lang="ru-RU" b="1" dirty="0"/>
              <a:t> </a:t>
            </a:r>
            <a:r>
              <a:rPr lang="ru-RU" b="1" dirty="0" smtClean="0"/>
              <a:t>у </a:t>
            </a:r>
            <a:r>
              <a:rPr lang="ru-RU" b="1" dirty="0" err="1" smtClean="0"/>
              <a:t>закладі</a:t>
            </a:r>
            <a:r>
              <a:rPr lang="ru-RU" b="1" dirty="0" smtClean="0"/>
              <a:t> </a:t>
            </a:r>
            <a:r>
              <a:rPr lang="ru-RU" b="1" dirty="0" err="1" smtClean="0"/>
              <a:t>дошкільної</a:t>
            </a:r>
            <a:r>
              <a:rPr lang="ru-RU" b="1" dirty="0" smtClean="0"/>
              <a:t> </a:t>
            </a:r>
            <a:r>
              <a:rPr lang="ru-RU" b="1" dirty="0" err="1" smtClean="0"/>
              <a:t>освіти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Мета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занять з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економіки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повідомлення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дітям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знань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із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сфери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фінансових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категорій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формування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уявлень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про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товар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як результат і продукт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людської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морально-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трудові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якості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особистості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вміння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оцінювати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річ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як товар і як предмет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людських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відносин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знайомство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різними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видами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реклами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історією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походження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грошей і т. д.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349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Родина – </a:t>
            </a:r>
            <a:r>
              <a:rPr lang="ru-RU" b="1" dirty="0" err="1"/>
              <a:t>реальне</a:t>
            </a:r>
            <a:r>
              <a:rPr lang="ru-RU" b="1" dirty="0"/>
              <a:t> </a:t>
            </a:r>
            <a:r>
              <a:rPr lang="ru-RU" b="1" dirty="0" err="1" smtClean="0"/>
              <a:t>виховне</a:t>
            </a:r>
            <a:r>
              <a:rPr lang="ru-RU" b="1" dirty="0" smtClean="0"/>
              <a:t> </a:t>
            </a:r>
            <a:r>
              <a:rPr lang="ru-RU" b="1" dirty="0" err="1" smtClean="0"/>
              <a:t>економічне</a:t>
            </a:r>
            <a:r>
              <a:rPr lang="ru-RU" b="1" dirty="0" smtClean="0"/>
              <a:t> </a:t>
            </a:r>
            <a:r>
              <a:rPr lang="ru-RU" b="1" dirty="0" err="1" smtClean="0"/>
              <a:t>середовище</a:t>
            </a:r>
            <a:r>
              <a:rPr lang="ru-RU" b="1" dirty="0" smtClean="0"/>
              <a:t> </a:t>
            </a:r>
            <a:r>
              <a:rPr lang="ru-RU" b="1" dirty="0" err="1" smtClean="0"/>
              <a:t>дошкільників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473036"/>
            <a:ext cx="9601196" cy="375612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Родина –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реальне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економічне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середовище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в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якому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живе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дитина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де вона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постійно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включається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в 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життєві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ситуації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стикається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зі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справжніми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грошима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рекламою, ходить з батьками в магазин,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бере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участь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процесах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купівлі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-продажу і т. п. </a:t>
            </a:r>
            <a:r>
              <a:rPr lang="ru-RU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Завдання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батьків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створити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такі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виховні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ситуації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які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сприяли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б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збагаченню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морально-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економічного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досвіду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формуванню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морально-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економічних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звичок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123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Взаємодія ЗДО і родини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Об'єднання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двох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форм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економічного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виховання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вдома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закладі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дошкільної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освіти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двох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аспектів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поведінки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дітей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умовного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і реального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ru-RU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дає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позитивний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результат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 </a:t>
            </a:r>
            <a:r>
              <a:rPr lang="ru-RU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їх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економічному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вихованні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і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розвитку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591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Поради батькам щодо економічного виховання </a:t>
            </a:r>
            <a:r>
              <a:rPr lang="uk-UA" b="1" dirty="0" smtClean="0"/>
              <a:t>дошкільників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uk-UA" b="1" dirty="0" smtClean="0"/>
              <a:t>1.</a:t>
            </a:r>
            <a:r>
              <a:rPr lang="ru-RU" b="1" dirty="0"/>
              <a:t> </a:t>
            </a:r>
            <a:r>
              <a:rPr lang="ru-RU" sz="3200" b="1" dirty="0" err="1"/>
              <a:t>Розповідайте</a:t>
            </a:r>
            <a:r>
              <a:rPr lang="ru-RU" sz="3200" b="1" dirty="0"/>
              <a:t> </a:t>
            </a:r>
            <a:r>
              <a:rPr lang="ru-RU" sz="3200" b="1" dirty="0" err="1"/>
              <a:t>дітям</a:t>
            </a:r>
            <a:r>
              <a:rPr lang="ru-RU" sz="3200" b="1" dirty="0"/>
              <a:t> про свою роботу.  </a:t>
            </a:r>
            <a:r>
              <a:rPr lang="ru-RU" sz="3200" dirty="0" err="1"/>
              <a:t>Діти</a:t>
            </a:r>
            <a:r>
              <a:rPr lang="ru-RU" sz="3200" dirty="0"/>
              <a:t> не </a:t>
            </a:r>
            <a:r>
              <a:rPr lang="ru-RU" sz="3200" dirty="0" err="1"/>
              <a:t>зможуть</a:t>
            </a:r>
            <a:r>
              <a:rPr lang="ru-RU" sz="3200" dirty="0"/>
              <a:t> </a:t>
            </a:r>
            <a:r>
              <a:rPr lang="ru-RU" sz="3200" dirty="0" err="1"/>
              <a:t>усвідомити</a:t>
            </a:r>
            <a:r>
              <a:rPr lang="ru-RU" sz="3200" dirty="0"/>
              <a:t> </a:t>
            </a:r>
            <a:r>
              <a:rPr lang="ru-RU" sz="3200" dirty="0" err="1"/>
              <a:t>зв'язок</a:t>
            </a:r>
            <a:r>
              <a:rPr lang="ru-RU" sz="3200" dirty="0"/>
              <a:t> </a:t>
            </a:r>
            <a:r>
              <a:rPr lang="ru-RU" sz="3200" dirty="0" err="1"/>
              <a:t>між</a:t>
            </a:r>
            <a:r>
              <a:rPr lang="ru-RU" sz="3200" dirty="0"/>
              <a:t> </a:t>
            </a:r>
            <a:r>
              <a:rPr lang="ru-RU" sz="3200" dirty="0" err="1"/>
              <a:t>працею</a:t>
            </a:r>
            <a:r>
              <a:rPr lang="ru-RU" sz="3200" dirty="0"/>
              <a:t> і </a:t>
            </a:r>
            <a:r>
              <a:rPr lang="ru-RU" sz="3200" dirty="0" err="1"/>
              <a:t>грошима</a:t>
            </a:r>
            <a:r>
              <a:rPr lang="ru-RU" sz="3200" dirty="0"/>
              <a:t>, </a:t>
            </a:r>
            <a:r>
              <a:rPr lang="ru-RU" sz="3200" dirty="0" err="1"/>
              <a:t>якщо</a:t>
            </a:r>
            <a:r>
              <a:rPr lang="ru-RU" sz="3200" dirty="0"/>
              <a:t> не </a:t>
            </a:r>
            <a:r>
              <a:rPr lang="ru-RU" sz="3200" dirty="0" err="1"/>
              <a:t>будуть</a:t>
            </a:r>
            <a:r>
              <a:rPr lang="ru-RU" sz="3200" dirty="0"/>
              <a:t> знати, ким </a:t>
            </a:r>
            <a:r>
              <a:rPr lang="ru-RU" sz="3200" dirty="0" err="1"/>
              <a:t>працюють</a:t>
            </a:r>
            <a:r>
              <a:rPr lang="ru-RU" sz="3200" dirty="0"/>
              <a:t> </a:t>
            </a:r>
            <a:r>
              <a:rPr lang="ru-RU" sz="3200" dirty="0" err="1"/>
              <a:t>їхні</a:t>
            </a:r>
            <a:r>
              <a:rPr lang="ru-RU" sz="3200" dirty="0"/>
              <a:t> батьки, як </a:t>
            </a:r>
            <a:r>
              <a:rPr lang="ru-RU" sz="3200" dirty="0" err="1"/>
              <a:t>заробляють</a:t>
            </a:r>
            <a:r>
              <a:rPr lang="ru-RU" sz="3200" dirty="0"/>
              <a:t> </a:t>
            </a:r>
            <a:r>
              <a:rPr lang="ru-RU" sz="3200" dirty="0" err="1"/>
              <a:t>засоби</a:t>
            </a:r>
            <a:r>
              <a:rPr lang="ru-RU" sz="3200" dirty="0"/>
              <a:t> для </a:t>
            </a:r>
            <a:r>
              <a:rPr lang="ru-RU" sz="3200" dirty="0" err="1"/>
              <a:t>існування</a:t>
            </a:r>
            <a:r>
              <a:rPr lang="ru-RU" sz="3200" dirty="0"/>
              <a:t>. Робота повинна не </a:t>
            </a:r>
            <a:r>
              <a:rPr lang="ru-RU" sz="3200" dirty="0" err="1"/>
              <a:t>тільки</a:t>
            </a:r>
            <a:r>
              <a:rPr lang="ru-RU" sz="3200" dirty="0"/>
              <a:t> </a:t>
            </a:r>
            <a:r>
              <a:rPr lang="ru-RU" sz="3200" dirty="0" err="1"/>
              <a:t>подобатися</a:t>
            </a:r>
            <a:r>
              <a:rPr lang="ru-RU" sz="3200" dirty="0"/>
              <a:t>, вона повинна «</a:t>
            </a:r>
            <a:r>
              <a:rPr lang="ru-RU" sz="3200" dirty="0" err="1"/>
              <a:t>годувати</a:t>
            </a:r>
            <a:r>
              <a:rPr lang="ru-RU" sz="3200" dirty="0"/>
              <a:t>». </a:t>
            </a:r>
            <a:r>
              <a:rPr lang="uk-UA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812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1" y="2618508"/>
            <a:ext cx="9524997" cy="325735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/>
              <a:t>2.</a:t>
            </a:r>
            <a:r>
              <a:rPr lang="ru-RU" dirty="0"/>
              <a:t>	</a:t>
            </a:r>
            <a:r>
              <a:rPr lang="ru-RU" sz="3200" b="1" dirty="0"/>
              <a:t>Не </a:t>
            </a:r>
            <a:r>
              <a:rPr lang="ru-RU" sz="3200" b="1" dirty="0" err="1"/>
              <a:t>приховуйте</a:t>
            </a:r>
            <a:r>
              <a:rPr lang="ru-RU" sz="3200" b="1" dirty="0"/>
              <a:t> </a:t>
            </a:r>
            <a:r>
              <a:rPr lang="ru-RU" sz="3200" b="1" dirty="0" err="1"/>
              <a:t>від</a:t>
            </a:r>
            <a:r>
              <a:rPr lang="ru-RU" sz="3200" b="1" dirty="0"/>
              <a:t> </a:t>
            </a:r>
            <a:r>
              <a:rPr lang="ru-RU" sz="3200" b="1" dirty="0" err="1"/>
              <a:t>дітей</a:t>
            </a:r>
            <a:r>
              <a:rPr lang="ru-RU" sz="3200" b="1" dirty="0"/>
              <a:t> </a:t>
            </a:r>
            <a:r>
              <a:rPr lang="ru-RU" sz="3200" b="1" dirty="0" err="1"/>
              <a:t>своє</a:t>
            </a:r>
            <a:r>
              <a:rPr lang="ru-RU" sz="3200" b="1" dirty="0"/>
              <a:t> </a:t>
            </a:r>
            <a:r>
              <a:rPr lang="ru-RU" sz="3200" b="1" dirty="0" err="1"/>
              <a:t>матеріальне</a:t>
            </a:r>
            <a:r>
              <a:rPr lang="ru-RU" sz="3200" b="1" dirty="0"/>
              <a:t> становище</a:t>
            </a:r>
            <a:r>
              <a:rPr lang="ru-RU" sz="3200" dirty="0"/>
              <a:t>.  </a:t>
            </a:r>
            <a:r>
              <a:rPr lang="ru-RU" sz="3200" dirty="0" err="1"/>
              <a:t>Дитині</a:t>
            </a:r>
            <a:r>
              <a:rPr lang="ru-RU" sz="3200" dirty="0"/>
              <a:t> </a:t>
            </a:r>
            <a:r>
              <a:rPr lang="ru-RU" sz="3200" dirty="0" err="1"/>
              <a:t>немає</a:t>
            </a:r>
            <a:r>
              <a:rPr lang="ru-RU" sz="3200" dirty="0"/>
              <a:t> </a:t>
            </a:r>
            <a:r>
              <a:rPr lang="ru-RU" sz="3200" dirty="0" err="1"/>
              <a:t>необхідності</a:t>
            </a:r>
            <a:r>
              <a:rPr lang="ru-RU" sz="3200" dirty="0"/>
              <a:t> </a:t>
            </a:r>
            <a:r>
              <a:rPr lang="ru-RU" sz="3200" dirty="0" err="1"/>
              <a:t>вникати</a:t>
            </a:r>
            <a:r>
              <a:rPr lang="ru-RU" sz="3200" dirty="0"/>
              <a:t> у </a:t>
            </a:r>
            <a:r>
              <a:rPr lang="ru-RU" sz="3200" dirty="0" err="1"/>
              <a:t>всі</a:t>
            </a:r>
            <a:r>
              <a:rPr lang="ru-RU" sz="3200" dirty="0"/>
              <a:t> </a:t>
            </a:r>
            <a:r>
              <a:rPr lang="ru-RU" sz="3200" dirty="0" err="1"/>
              <a:t>нюанси</a:t>
            </a:r>
            <a:r>
              <a:rPr lang="ru-RU" sz="3200" dirty="0"/>
              <a:t> </a:t>
            </a:r>
            <a:r>
              <a:rPr lang="ru-RU" sz="3200" dirty="0" err="1"/>
              <a:t>сімейного</a:t>
            </a:r>
            <a:r>
              <a:rPr lang="ru-RU" sz="3200" dirty="0"/>
              <a:t> бюджету, але вона повинна знати про </a:t>
            </a:r>
            <a:r>
              <a:rPr lang="ru-RU" sz="3200" dirty="0" err="1"/>
              <a:t>матеріальне</a:t>
            </a:r>
            <a:r>
              <a:rPr lang="ru-RU" sz="3200" dirty="0"/>
              <a:t> становище </a:t>
            </a:r>
            <a:r>
              <a:rPr lang="ru-RU" sz="3200" dirty="0" err="1"/>
              <a:t>сім'ї</a:t>
            </a:r>
            <a:r>
              <a:rPr lang="ru-RU" sz="3200" dirty="0"/>
              <a:t>; </a:t>
            </a:r>
            <a:r>
              <a:rPr lang="ru-RU" sz="3200" dirty="0" err="1"/>
              <a:t>дитині</a:t>
            </a:r>
            <a:r>
              <a:rPr lang="ru-RU" sz="3200" dirty="0"/>
              <a:t> </a:t>
            </a:r>
            <a:r>
              <a:rPr lang="ru-RU" sz="3200" dirty="0" err="1"/>
              <a:t>потрібно</a:t>
            </a:r>
            <a:r>
              <a:rPr lang="ru-RU" sz="3200" dirty="0"/>
              <a:t> </a:t>
            </a:r>
            <a:r>
              <a:rPr lang="ru-RU" sz="3200" dirty="0" err="1"/>
              <a:t>пояснити</a:t>
            </a:r>
            <a:r>
              <a:rPr lang="ru-RU" sz="3200" dirty="0"/>
              <a:t>, </a:t>
            </a:r>
            <a:r>
              <a:rPr lang="ru-RU" sz="3200" dirty="0" err="1"/>
              <a:t>куди</a:t>
            </a:r>
            <a:r>
              <a:rPr lang="ru-RU" sz="3200" dirty="0"/>
              <a:t> </a:t>
            </a:r>
            <a:r>
              <a:rPr lang="ru-RU" sz="3200" dirty="0" err="1"/>
              <a:t>йдуть</a:t>
            </a:r>
            <a:r>
              <a:rPr lang="ru-RU" sz="3200" dirty="0"/>
              <a:t> </a:t>
            </a:r>
            <a:r>
              <a:rPr lang="ru-RU" sz="3200" dirty="0" err="1"/>
              <a:t>гроші</a:t>
            </a:r>
            <a:r>
              <a:rPr lang="ru-RU" sz="3200" dirty="0"/>
              <a:t>, </a:t>
            </a:r>
            <a:r>
              <a:rPr lang="ru-RU" sz="3200" dirty="0" err="1"/>
              <a:t>навчіть</a:t>
            </a:r>
            <a:r>
              <a:rPr lang="ru-RU" sz="3200" dirty="0"/>
              <a:t> </a:t>
            </a:r>
            <a:r>
              <a:rPr lang="ru-RU" sz="3200" dirty="0" err="1"/>
              <a:t>її</a:t>
            </a:r>
            <a:r>
              <a:rPr lang="ru-RU" sz="3200" dirty="0"/>
              <a:t> </a:t>
            </a:r>
            <a:r>
              <a:rPr lang="ru-RU" sz="3200" dirty="0" err="1"/>
              <a:t>порівнювати</a:t>
            </a:r>
            <a:r>
              <a:rPr lang="ru-RU" sz="3200" dirty="0"/>
              <a:t> </a:t>
            </a:r>
            <a:r>
              <a:rPr lang="ru-RU" sz="3200" dirty="0" err="1"/>
              <a:t>бажання</a:t>
            </a:r>
            <a:r>
              <a:rPr lang="ru-RU" sz="3200" dirty="0"/>
              <a:t> з </a:t>
            </a:r>
            <a:r>
              <a:rPr lang="ru-RU" sz="3200" dirty="0" err="1"/>
              <a:t>можливостями</a:t>
            </a:r>
            <a:r>
              <a:rPr lang="ru-RU" sz="3200" dirty="0"/>
              <a:t>, </a:t>
            </a:r>
            <a:r>
              <a:rPr lang="ru-RU" sz="3200" dirty="0" err="1"/>
              <a:t>миритися</a:t>
            </a:r>
            <a:r>
              <a:rPr lang="ru-RU" sz="3200" dirty="0"/>
              <a:t> з </a:t>
            </a:r>
            <a:r>
              <a:rPr lang="ru-RU" sz="3200" dirty="0" err="1"/>
              <a:t>деякими</a:t>
            </a:r>
            <a:r>
              <a:rPr lang="ru-RU" sz="3200" dirty="0"/>
              <a:t> </a:t>
            </a:r>
            <a:r>
              <a:rPr lang="ru-RU" sz="3200" dirty="0" err="1"/>
              <a:t>обмеженнями</a:t>
            </a:r>
            <a:r>
              <a:rPr lang="ru-RU" sz="3200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2428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dirty="0"/>
              <a:t>3.	</a:t>
            </a:r>
            <a:r>
              <a:rPr lang="ru-RU" sz="3200" dirty="0"/>
              <a:t> </a:t>
            </a:r>
            <a:r>
              <a:rPr lang="ru-RU" sz="3200" b="1" dirty="0"/>
              <a:t>Не </a:t>
            </a:r>
            <a:r>
              <a:rPr lang="ru-RU" sz="3200" b="1" dirty="0" err="1"/>
              <a:t>привчайте</a:t>
            </a:r>
            <a:r>
              <a:rPr lang="ru-RU" sz="3200" b="1" dirty="0"/>
              <a:t> </a:t>
            </a:r>
            <a:r>
              <a:rPr lang="ru-RU" sz="3200" b="1" dirty="0" err="1"/>
              <a:t>дітей</a:t>
            </a:r>
            <a:r>
              <a:rPr lang="ru-RU" sz="3200" b="1" dirty="0"/>
              <a:t> до </a:t>
            </a:r>
            <a:r>
              <a:rPr lang="ru-RU" sz="3200" b="1" dirty="0" err="1"/>
              <a:t>надмірностей</a:t>
            </a:r>
            <a:r>
              <a:rPr lang="ru-RU" sz="3200" b="1" dirty="0"/>
              <a:t>.  </a:t>
            </a:r>
            <a:r>
              <a:rPr lang="ru-RU" sz="3200" dirty="0"/>
              <a:t>Коли </a:t>
            </a:r>
            <a:r>
              <a:rPr lang="ru-RU" sz="3200" dirty="0" err="1"/>
              <a:t>дитина</a:t>
            </a:r>
            <a:r>
              <a:rPr lang="ru-RU" sz="3200" dirty="0"/>
              <a:t> мало не </a:t>
            </a:r>
            <a:r>
              <a:rPr lang="ru-RU" sz="3200" dirty="0" err="1"/>
              <a:t>щодня</a:t>
            </a:r>
            <a:r>
              <a:rPr lang="ru-RU" sz="3200" dirty="0"/>
              <a:t> </a:t>
            </a:r>
            <a:r>
              <a:rPr lang="ru-RU" sz="3200" dirty="0" err="1"/>
              <a:t>отримує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Вас </a:t>
            </a:r>
            <a:r>
              <a:rPr lang="ru-RU" sz="3200" dirty="0" err="1"/>
              <a:t>подарунки</a:t>
            </a:r>
            <a:r>
              <a:rPr lang="ru-RU" sz="3200" dirty="0"/>
              <a:t> і </a:t>
            </a:r>
            <a:r>
              <a:rPr lang="ru-RU" sz="3200" dirty="0" err="1"/>
              <a:t>ні</a:t>
            </a:r>
            <a:r>
              <a:rPr lang="ru-RU" sz="3200" dirty="0"/>
              <a:t> в </a:t>
            </a:r>
            <a:r>
              <a:rPr lang="ru-RU" sz="3200" dirty="0" err="1"/>
              <a:t>чому</a:t>
            </a:r>
            <a:r>
              <a:rPr lang="ru-RU" sz="3200" dirty="0"/>
              <a:t> не </a:t>
            </a:r>
            <a:r>
              <a:rPr lang="ru-RU" sz="3200" dirty="0" err="1"/>
              <a:t>знає</a:t>
            </a:r>
            <a:r>
              <a:rPr lang="ru-RU" sz="3200" dirty="0"/>
              <a:t> </a:t>
            </a:r>
            <a:r>
              <a:rPr lang="ru-RU" sz="3200" dirty="0" err="1"/>
              <a:t>відмови</a:t>
            </a:r>
            <a:r>
              <a:rPr lang="ru-RU" sz="3200" dirty="0"/>
              <a:t>, вона </a:t>
            </a:r>
            <a:r>
              <a:rPr lang="ru-RU" sz="3200" dirty="0" err="1"/>
              <a:t>дуже</a:t>
            </a:r>
            <a:r>
              <a:rPr lang="ru-RU" sz="3200" dirty="0"/>
              <a:t> </a:t>
            </a:r>
            <a:r>
              <a:rPr lang="ru-RU" sz="3200" dirty="0" err="1"/>
              <a:t>швидко</a:t>
            </a:r>
            <a:r>
              <a:rPr lang="ru-RU" sz="3200" dirty="0"/>
              <a:t> </a:t>
            </a:r>
            <a:r>
              <a:rPr lang="ru-RU" sz="3200" dirty="0" err="1"/>
              <a:t>звикає</a:t>
            </a:r>
            <a:r>
              <a:rPr lang="ru-RU" sz="3200" dirty="0"/>
              <a:t> до </a:t>
            </a:r>
            <a:r>
              <a:rPr lang="ru-RU" sz="3200" dirty="0" err="1"/>
              <a:t>цього</a:t>
            </a:r>
            <a:r>
              <a:rPr lang="ru-RU" sz="3200" dirty="0"/>
              <a:t>, </a:t>
            </a:r>
            <a:r>
              <a:rPr lang="ru-RU" sz="3200" dirty="0" err="1"/>
              <a:t>її</a:t>
            </a:r>
            <a:r>
              <a:rPr lang="ru-RU" sz="3200" dirty="0"/>
              <a:t> </a:t>
            </a:r>
            <a:r>
              <a:rPr lang="ru-RU" sz="3200" dirty="0" err="1"/>
              <a:t>запити</a:t>
            </a:r>
            <a:r>
              <a:rPr lang="ru-RU" sz="3200" dirty="0"/>
              <a:t> </a:t>
            </a:r>
            <a:r>
              <a:rPr lang="ru-RU" sz="3200" dirty="0" err="1"/>
              <a:t>зростають</a:t>
            </a:r>
            <a:r>
              <a:rPr lang="ru-RU" sz="3200" dirty="0"/>
              <a:t>. Подумайте про </a:t>
            </a:r>
            <a:r>
              <a:rPr lang="ru-RU" sz="3200" dirty="0" err="1"/>
              <a:t>майбутнє</a:t>
            </a:r>
            <a:r>
              <a:rPr lang="ru-RU" sz="3200" dirty="0"/>
              <a:t>. </a:t>
            </a:r>
            <a:r>
              <a:rPr lang="ru-RU" sz="3200" dirty="0" err="1"/>
              <a:t>Навчіть</a:t>
            </a:r>
            <a:r>
              <a:rPr lang="ru-RU" sz="3200" dirty="0"/>
              <a:t> </a:t>
            </a:r>
            <a:r>
              <a:rPr lang="ru-RU" sz="3200" dirty="0" err="1"/>
              <a:t>малюка</a:t>
            </a:r>
            <a:r>
              <a:rPr lang="ru-RU" sz="3200" dirty="0"/>
              <a:t> </a:t>
            </a:r>
            <a:r>
              <a:rPr lang="ru-RU" sz="3200" dirty="0" err="1"/>
              <a:t>обмежувати</a:t>
            </a:r>
            <a:r>
              <a:rPr lang="ru-RU" sz="3200" dirty="0"/>
              <a:t> себе.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052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58986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dirty="0"/>
              <a:t>4.</a:t>
            </a:r>
            <a:r>
              <a:rPr lang="ru-RU" sz="3200" dirty="0"/>
              <a:t>	</a:t>
            </a:r>
            <a:r>
              <a:rPr lang="ru-RU" sz="3200" b="1" dirty="0"/>
              <a:t> Формуйте у </a:t>
            </a:r>
            <a:r>
              <a:rPr lang="ru-RU" sz="3200" b="1" dirty="0" err="1"/>
              <a:t>дітей</a:t>
            </a:r>
            <a:r>
              <a:rPr lang="ru-RU" sz="3200" b="1" dirty="0"/>
              <a:t> </a:t>
            </a:r>
            <a:r>
              <a:rPr lang="ru-RU" sz="3200" b="1" dirty="0" err="1"/>
              <a:t>розумні</a:t>
            </a:r>
            <a:r>
              <a:rPr lang="ru-RU" sz="3200" b="1" dirty="0"/>
              <a:t> потреби</a:t>
            </a:r>
            <a:r>
              <a:rPr lang="ru-RU" sz="3200" dirty="0"/>
              <a:t>.  </a:t>
            </a:r>
            <a:r>
              <a:rPr lang="ru-RU" sz="3200" dirty="0" err="1"/>
              <a:t>Слухаючи</a:t>
            </a:r>
            <a:r>
              <a:rPr lang="ru-RU" sz="3200" dirty="0"/>
              <a:t> </a:t>
            </a:r>
            <a:r>
              <a:rPr lang="ru-RU" sz="3200" dirty="0" err="1"/>
              <a:t>дитячі</a:t>
            </a:r>
            <a:r>
              <a:rPr lang="ru-RU" sz="3200" dirty="0"/>
              <a:t> «Я хочу!», </a:t>
            </a:r>
            <a:r>
              <a:rPr lang="ru-RU" sz="3200" dirty="0" err="1"/>
              <a:t>частіше</a:t>
            </a:r>
            <a:r>
              <a:rPr lang="ru-RU" sz="3200" dirty="0"/>
              <a:t> </a:t>
            </a:r>
            <a:r>
              <a:rPr lang="ru-RU" sz="3200" dirty="0" err="1"/>
              <a:t>запитуйте</a:t>
            </a:r>
            <a:r>
              <a:rPr lang="ru-RU" sz="3200" dirty="0"/>
              <a:t>: «А </a:t>
            </a:r>
            <a:r>
              <a:rPr lang="ru-RU" sz="3200" dirty="0" err="1"/>
              <a:t>навіщо</a:t>
            </a:r>
            <a:r>
              <a:rPr lang="ru-RU" sz="3200" dirty="0"/>
              <a:t> </a:t>
            </a:r>
            <a:r>
              <a:rPr lang="ru-RU" sz="3200" dirty="0" err="1"/>
              <a:t>тобі</a:t>
            </a:r>
            <a:r>
              <a:rPr lang="ru-RU" sz="3200" dirty="0"/>
              <a:t> </a:t>
            </a:r>
            <a:r>
              <a:rPr lang="ru-RU" sz="3200" dirty="0" err="1"/>
              <a:t>це</a:t>
            </a:r>
            <a:r>
              <a:rPr lang="ru-RU" sz="3200" dirty="0"/>
              <a:t>?». </a:t>
            </a:r>
            <a:r>
              <a:rPr lang="ru-RU" sz="3200" dirty="0" err="1"/>
              <a:t>Діти</a:t>
            </a:r>
            <a:r>
              <a:rPr lang="ru-RU" sz="3200" dirty="0"/>
              <a:t> </a:t>
            </a:r>
            <a:r>
              <a:rPr lang="ru-RU" sz="3200" dirty="0" err="1"/>
              <a:t>повинні</a:t>
            </a:r>
            <a:r>
              <a:rPr lang="ru-RU" sz="3200" dirty="0"/>
              <a:t> </a:t>
            </a:r>
            <a:r>
              <a:rPr lang="ru-RU" sz="3200" dirty="0" err="1"/>
              <a:t>прагнути</a:t>
            </a:r>
            <a:r>
              <a:rPr lang="ru-RU" sz="3200" dirty="0"/>
              <a:t> </a:t>
            </a:r>
            <a:r>
              <a:rPr lang="ru-RU" sz="3200" dirty="0" err="1"/>
              <a:t>задовольнити</a:t>
            </a:r>
            <a:r>
              <a:rPr lang="ru-RU" sz="3200" dirty="0"/>
              <a:t> </a:t>
            </a:r>
            <a:r>
              <a:rPr lang="ru-RU" sz="3200" dirty="0" err="1"/>
              <a:t>свої</a:t>
            </a:r>
            <a:r>
              <a:rPr lang="ru-RU" sz="3200" dirty="0"/>
              <a:t> потреби, в тому </a:t>
            </a:r>
            <a:r>
              <a:rPr lang="ru-RU" sz="3200" dirty="0" err="1"/>
              <a:t>числі</a:t>
            </a:r>
            <a:r>
              <a:rPr lang="ru-RU" sz="3200" dirty="0"/>
              <a:t> і </a:t>
            </a:r>
            <a:r>
              <a:rPr lang="ru-RU" sz="3200" dirty="0" err="1" smtClean="0"/>
              <a:t>матеріальні</a:t>
            </a:r>
            <a:r>
              <a:rPr lang="ru-RU" sz="3200" dirty="0" smtClean="0"/>
              <a:t> </a:t>
            </a:r>
            <a:r>
              <a:rPr lang="ru-RU" sz="3200" dirty="0"/>
              <a:t>(</a:t>
            </a:r>
            <a:r>
              <a:rPr lang="ru-RU" sz="3200" dirty="0" err="1"/>
              <a:t>наприклад</a:t>
            </a:r>
            <a:r>
              <a:rPr lang="ru-RU" sz="3200" dirty="0"/>
              <a:t>, покупки); разом з </a:t>
            </a:r>
            <a:r>
              <a:rPr lang="ru-RU" sz="3200" dirty="0" err="1"/>
              <a:t>тим</a:t>
            </a:r>
            <a:r>
              <a:rPr lang="ru-RU" sz="3200" dirty="0"/>
              <a:t> </a:t>
            </a:r>
            <a:r>
              <a:rPr lang="ru-RU" sz="3200" dirty="0" err="1"/>
              <a:t>їм</a:t>
            </a:r>
            <a:r>
              <a:rPr lang="ru-RU" sz="3200" dirty="0"/>
              <a:t> </a:t>
            </a:r>
            <a:r>
              <a:rPr lang="ru-RU" sz="3200" dirty="0" err="1"/>
              <a:t>навіть</a:t>
            </a:r>
            <a:r>
              <a:rPr lang="ru-RU" sz="3200" dirty="0"/>
              <a:t> </a:t>
            </a:r>
            <a:r>
              <a:rPr lang="ru-RU" sz="3200" dirty="0" err="1"/>
              <a:t>корисно</a:t>
            </a:r>
            <a:r>
              <a:rPr lang="ru-RU" sz="3200" dirty="0"/>
              <a:t> </a:t>
            </a:r>
            <a:r>
              <a:rPr lang="ru-RU" sz="3200" dirty="0" err="1"/>
              <a:t>засмучуватися</a:t>
            </a:r>
            <a:r>
              <a:rPr lang="ru-RU" sz="3200" dirty="0"/>
              <a:t> через </a:t>
            </a:r>
            <a:r>
              <a:rPr lang="ru-RU" sz="3200" dirty="0" err="1"/>
              <a:t>неможливість</a:t>
            </a:r>
            <a:r>
              <a:rPr lang="ru-RU" sz="3200" dirty="0"/>
              <a:t> </a:t>
            </a:r>
            <a:r>
              <a:rPr lang="ru-RU" sz="3200" dirty="0" err="1"/>
              <a:t>здійснити</a:t>
            </a:r>
            <a:r>
              <a:rPr lang="ru-RU" sz="3200" dirty="0"/>
              <a:t> </a:t>
            </a:r>
            <a:r>
              <a:rPr lang="ru-RU" sz="3200" dirty="0" err="1"/>
              <a:t>своє</a:t>
            </a:r>
            <a:r>
              <a:rPr lang="ru-RU" sz="3200" dirty="0"/>
              <a:t> </a:t>
            </a:r>
            <a:r>
              <a:rPr lang="ru-RU" sz="3200" dirty="0" err="1"/>
              <a:t>бажання</a:t>
            </a:r>
            <a:r>
              <a:rPr lang="ru-RU" sz="3200" dirty="0"/>
              <a:t>. </a:t>
            </a:r>
            <a:r>
              <a:rPr lang="ru-RU" sz="3200" dirty="0" err="1"/>
              <a:t>Отримуючи</a:t>
            </a:r>
            <a:r>
              <a:rPr lang="ru-RU" sz="3200" dirty="0"/>
              <a:t> все на першу </a:t>
            </a:r>
            <a:r>
              <a:rPr lang="ru-RU" sz="3200" dirty="0" err="1"/>
              <a:t>вимогу</a:t>
            </a:r>
            <a:r>
              <a:rPr lang="ru-RU" sz="3200" dirty="0"/>
              <a:t>, вони </a:t>
            </a:r>
            <a:r>
              <a:rPr lang="ru-RU" sz="3200" dirty="0" err="1"/>
              <a:t>можуть</a:t>
            </a:r>
            <a:r>
              <a:rPr lang="ru-RU" sz="3200" dirty="0"/>
              <a:t> перейти межу </a:t>
            </a:r>
            <a:r>
              <a:rPr lang="ru-RU" sz="3200" dirty="0" err="1"/>
              <a:t>розумного</a:t>
            </a:r>
            <a:r>
              <a:rPr lang="ru-RU" sz="3200" dirty="0"/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595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/>
              <a:t>5.	</a:t>
            </a:r>
            <a:r>
              <a:rPr lang="ru-RU" sz="3200" b="1" dirty="0" err="1"/>
              <a:t>Вчіть</a:t>
            </a:r>
            <a:r>
              <a:rPr lang="ru-RU" sz="3200" b="1" dirty="0"/>
              <a:t> </a:t>
            </a:r>
            <a:r>
              <a:rPr lang="ru-RU" sz="3200" b="1" dirty="0" err="1"/>
              <a:t>дітей</a:t>
            </a:r>
            <a:r>
              <a:rPr lang="ru-RU" sz="3200" b="1" dirty="0"/>
              <a:t> </a:t>
            </a:r>
            <a:r>
              <a:rPr lang="ru-RU" sz="3200" b="1" dirty="0" err="1"/>
              <a:t>ощадливості</a:t>
            </a:r>
            <a:r>
              <a:rPr lang="ru-RU" sz="3200" dirty="0"/>
              <a:t>.  Не </a:t>
            </a:r>
            <a:r>
              <a:rPr lang="ru-RU" sz="3200" dirty="0" err="1"/>
              <a:t>залишайте</a:t>
            </a:r>
            <a:r>
              <a:rPr lang="ru-RU" sz="3200" dirty="0"/>
              <a:t> без </a:t>
            </a:r>
            <a:r>
              <a:rPr lang="ru-RU" sz="3200" dirty="0" err="1"/>
              <a:t>уваги</a:t>
            </a:r>
            <a:r>
              <a:rPr lang="ru-RU" sz="3200" dirty="0"/>
              <a:t> </a:t>
            </a:r>
            <a:r>
              <a:rPr lang="ru-RU" sz="3200" dirty="0" err="1"/>
              <a:t>зіпсовані</a:t>
            </a:r>
            <a:r>
              <a:rPr lang="ru-RU" sz="3200" dirty="0"/>
              <a:t> </a:t>
            </a:r>
            <a:r>
              <a:rPr lang="ru-RU" sz="3200" dirty="0" err="1"/>
              <a:t>предмети</a:t>
            </a:r>
            <a:r>
              <a:rPr lang="ru-RU" sz="3200" dirty="0"/>
              <a:t>, </a:t>
            </a:r>
            <a:r>
              <a:rPr lang="ru-RU" sz="3200" dirty="0" err="1"/>
              <a:t>зламані</a:t>
            </a:r>
            <a:r>
              <a:rPr lang="ru-RU" sz="3200" dirty="0"/>
              <a:t> </a:t>
            </a:r>
            <a:r>
              <a:rPr lang="ru-RU" sz="3200" dirty="0" err="1"/>
              <a:t>іграшки</a:t>
            </a:r>
            <a:r>
              <a:rPr lang="ru-RU" sz="3200" dirty="0"/>
              <a:t>, </a:t>
            </a:r>
            <a:r>
              <a:rPr lang="ru-RU" sz="3200" dirty="0" err="1"/>
              <a:t>розірвані</a:t>
            </a:r>
            <a:r>
              <a:rPr lang="ru-RU" sz="3200" dirty="0"/>
              <a:t> книги. </a:t>
            </a:r>
            <a:r>
              <a:rPr lang="ru-RU" sz="3200" dirty="0" err="1"/>
              <a:t>Покажіть</a:t>
            </a:r>
            <a:r>
              <a:rPr lang="ru-RU" sz="3200" dirty="0"/>
              <a:t> </a:t>
            </a:r>
            <a:r>
              <a:rPr lang="ru-RU" sz="3200" dirty="0" err="1"/>
              <a:t>дитині</a:t>
            </a:r>
            <a:r>
              <a:rPr lang="ru-RU" sz="3200" dirty="0"/>
              <a:t>, як </a:t>
            </a:r>
            <a:r>
              <a:rPr lang="ru-RU" sz="3200" dirty="0" err="1"/>
              <a:t>іх</a:t>
            </a:r>
            <a:r>
              <a:rPr lang="ru-RU" sz="3200" dirty="0"/>
              <a:t> </a:t>
            </a:r>
            <a:r>
              <a:rPr lang="ru-RU" sz="3200" dirty="0" err="1"/>
              <a:t>можна</a:t>
            </a:r>
            <a:r>
              <a:rPr lang="ru-RU" sz="3200" dirty="0"/>
              <a:t> </a:t>
            </a:r>
            <a:r>
              <a:rPr lang="ru-RU" sz="3200" dirty="0" err="1"/>
              <a:t>полагодити</a:t>
            </a:r>
            <a:r>
              <a:rPr lang="ru-RU" sz="3200" dirty="0"/>
              <a:t>. </a:t>
            </a:r>
            <a:r>
              <a:rPr lang="ru-RU" sz="3200" dirty="0" err="1"/>
              <a:t>Якщо</a:t>
            </a:r>
            <a:r>
              <a:rPr lang="ru-RU" sz="3200" dirty="0"/>
              <a:t> </a:t>
            </a:r>
            <a:r>
              <a:rPr lang="ru-RU" sz="3200" dirty="0" err="1"/>
              <a:t>малюк</a:t>
            </a:r>
            <a:r>
              <a:rPr lang="ru-RU" sz="3200" dirty="0"/>
              <a:t> буде </a:t>
            </a:r>
            <a:r>
              <a:rPr lang="ru-RU" sz="3200" dirty="0" err="1"/>
              <a:t>бачити</a:t>
            </a:r>
            <a:r>
              <a:rPr lang="ru-RU" sz="3200" dirty="0"/>
              <a:t> вашу </a:t>
            </a:r>
            <a:r>
              <a:rPr lang="ru-RU" sz="3200" dirty="0" err="1"/>
              <a:t>турботу</a:t>
            </a:r>
            <a:r>
              <a:rPr lang="ru-RU" sz="3200" dirty="0"/>
              <a:t> про </a:t>
            </a:r>
            <a:r>
              <a:rPr lang="ru-RU" sz="3200" dirty="0" err="1"/>
              <a:t>продовження</a:t>
            </a:r>
            <a:r>
              <a:rPr lang="ru-RU" sz="3200" dirty="0"/>
              <a:t> </a:t>
            </a:r>
            <a:r>
              <a:rPr lang="ru-RU" sz="3200" dirty="0" err="1"/>
              <a:t>терміну</a:t>
            </a:r>
            <a:r>
              <a:rPr lang="ru-RU" sz="3200" dirty="0"/>
              <a:t> </a:t>
            </a:r>
            <a:r>
              <a:rPr lang="ru-RU" sz="3200" dirty="0" err="1"/>
              <a:t>служби</a:t>
            </a:r>
            <a:r>
              <a:rPr lang="ru-RU" sz="3200" dirty="0"/>
              <a:t> </a:t>
            </a:r>
            <a:r>
              <a:rPr lang="ru-RU" sz="3200" dirty="0" err="1" smtClean="0"/>
              <a:t>предметів,які</a:t>
            </a:r>
            <a:r>
              <a:rPr lang="ru-RU" sz="3200" dirty="0" smtClean="0"/>
              <a:t> </a:t>
            </a:r>
            <a:r>
              <a:rPr lang="ru-RU" sz="3200" dirty="0" err="1" smtClean="0"/>
              <a:t>його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оточують</a:t>
            </a:r>
            <a:r>
              <a:rPr lang="ru-RU" sz="3200" dirty="0" smtClean="0"/>
              <a:t>,  </a:t>
            </a:r>
            <a:r>
              <a:rPr lang="ru-RU" sz="3200" dirty="0" err="1"/>
              <a:t>він</a:t>
            </a:r>
            <a:r>
              <a:rPr lang="ru-RU" sz="3200" dirty="0"/>
              <a:t> </a:t>
            </a:r>
            <a:r>
              <a:rPr lang="ru-RU" sz="3200" dirty="0" err="1"/>
              <a:t>навчиться</a:t>
            </a:r>
            <a:r>
              <a:rPr lang="ru-RU" sz="3200" dirty="0"/>
              <a:t> </a:t>
            </a:r>
            <a:r>
              <a:rPr lang="ru-RU" sz="3200" dirty="0" err="1"/>
              <a:t>берегти</a:t>
            </a:r>
            <a:r>
              <a:rPr lang="ru-RU" sz="3200" dirty="0"/>
              <a:t> не </a:t>
            </a:r>
            <a:r>
              <a:rPr lang="ru-RU" sz="3200" dirty="0" err="1"/>
              <a:t>тільки</a:t>
            </a:r>
            <a:r>
              <a:rPr lang="ru-RU" sz="3200" dirty="0"/>
              <a:t> </a:t>
            </a:r>
            <a:r>
              <a:rPr lang="ru-RU" sz="3200" dirty="0" err="1"/>
              <a:t>свої</a:t>
            </a:r>
            <a:r>
              <a:rPr lang="ru-RU" sz="3200" dirty="0"/>
              <a:t>, але і </a:t>
            </a:r>
            <a:r>
              <a:rPr lang="ru-RU" sz="3200" dirty="0" err="1"/>
              <a:t>чужі</a:t>
            </a:r>
            <a:r>
              <a:rPr lang="ru-RU" sz="3200" dirty="0"/>
              <a:t> </a:t>
            </a:r>
            <a:r>
              <a:rPr lang="ru-RU" sz="3200" dirty="0" err="1"/>
              <a:t>речі</a:t>
            </a:r>
            <a:r>
              <a:rPr lang="ru-RU" sz="3200" dirty="0"/>
              <a:t>. Ваша </a:t>
            </a:r>
            <a:r>
              <a:rPr lang="ru-RU" sz="3200" dirty="0" err="1"/>
              <a:t>байдужість</a:t>
            </a:r>
            <a:r>
              <a:rPr lang="ru-RU" sz="3200" dirty="0"/>
              <a:t> </a:t>
            </a:r>
            <a:r>
              <a:rPr lang="ru-RU" sz="3200" dirty="0" err="1"/>
              <a:t>призведе</a:t>
            </a:r>
            <a:r>
              <a:rPr lang="ru-RU" sz="3200" dirty="0"/>
              <a:t> до </a:t>
            </a:r>
            <a:r>
              <a:rPr lang="ru-RU" sz="3200" dirty="0" err="1"/>
              <a:t>зворотнього</a:t>
            </a:r>
            <a:r>
              <a:rPr lang="ru-RU" sz="3200" dirty="0"/>
              <a:t> результату.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057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131</TotalTime>
  <Words>367</Words>
  <Application>Microsoft Office PowerPoint</Application>
  <PresentationFormat>Широкоэкранный</PresentationFormat>
  <Paragraphs>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Garamond</vt:lpstr>
      <vt:lpstr>Times New Roman</vt:lpstr>
      <vt:lpstr>Натуральные материалы</vt:lpstr>
      <vt:lpstr>Економічне виховання дошкільників в родині</vt:lpstr>
      <vt:lpstr>Основи економічних знань діти отримують на спеціальних заняттях у закладі дошкільної освіти</vt:lpstr>
      <vt:lpstr>Родина – реальне виховне економічне середовище дошкільників</vt:lpstr>
      <vt:lpstr>Взаємодія ЗДО і родини</vt:lpstr>
      <vt:lpstr>Поради батькам щодо економічного виховання дошкільників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Бажаю успіхів !                                    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Економічне виховання дошкільників в родині.</dc:title>
  <dc:creator>Пользователь Windows</dc:creator>
  <cp:lastModifiedBy>Лена</cp:lastModifiedBy>
  <cp:revision>12</cp:revision>
  <dcterms:created xsi:type="dcterms:W3CDTF">2018-04-26T06:06:43Z</dcterms:created>
  <dcterms:modified xsi:type="dcterms:W3CDTF">2019-05-13T06:36:31Z</dcterms:modified>
</cp:coreProperties>
</file>