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7" r:id="rId5"/>
    <p:sldId id="278" r:id="rId6"/>
    <p:sldId id="260" r:id="rId7"/>
    <p:sldId id="259" r:id="rId8"/>
    <p:sldId id="272" r:id="rId9"/>
    <p:sldId id="279" r:id="rId10"/>
    <p:sldId id="275" r:id="rId11"/>
    <p:sldId id="276" r:id="rId12"/>
    <p:sldId id="281" r:id="rId13"/>
    <p:sldId id="273" r:id="rId14"/>
    <p:sldId id="270" r:id="rId15"/>
    <p:sldId id="265" r:id="rId16"/>
    <p:sldId id="266" r:id="rId17"/>
    <p:sldId id="267" r:id="rId18"/>
    <p:sldId id="268" r:id="rId19"/>
    <p:sldId id="28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88AB7-296F-4E67-9C2E-47251EC6230F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A86C0C-B65A-4441-A32C-ED8660D86A81}">
      <dgm:prSet phldrT="[Текст]" custT="1"/>
      <dgm:spPr/>
      <dgm:t>
        <a:bodyPr/>
        <a:lstStyle/>
        <a:p>
          <a:r>
            <a:rPr lang="uk-UA" sz="2400" dirty="0" smtClean="0"/>
            <a:t>навчальні та інноваційні</a:t>
          </a:r>
          <a:endParaRPr lang="ru-RU" sz="2400" dirty="0"/>
        </a:p>
      </dgm:t>
    </dgm:pt>
    <dgm:pt modelId="{61057506-DE74-465A-A984-487CD8CABD02}" type="parTrans" cxnId="{E35AE2CA-2147-400B-93C6-408A73E9F8E8}">
      <dgm:prSet/>
      <dgm:spPr/>
      <dgm:t>
        <a:bodyPr/>
        <a:lstStyle/>
        <a:p>
          <a:endParaRPr lang="ru-RU"/>
        </a:p>
      </dgm:t>
    </dgm:pt>
    <dgm:pt modelId="{ACBF40FF-C22E-4F0B-80E2-355A5FD40D8E}" type="sibTrans" cxnId="{E35AE2CA-2147-400B-93C6-408A73E9F8E8}">
      <dgm:prSet/>
      <dgm:spPr/>
      <dgm:t>
        <a:bodyPr/>
        <a:lstStyle/>
        <a:p>
          <a:endParaRPr lang="ru-RU"/>
        </a:p>
      </dgm:t>
    </dgm:pt>
    <dgm:pt modelId="{5E250868-BFD9-4E8F-8275-7A89D4BBB4D4}">
      <dgm:prSet phldrT="[Текст]" custT="1"/>
      <dgm:spPr/>
      <dgm:t>
        <a:bodyPr/>
        <a:lstStyle/>
        <a:p>
          <a:r>
            <a:rPr lang="uk-UA" sz="2000" dirty="0" smtClean="0"/>
            <a:t>уміння опрацьовувати інформацію, комп’ютерні та </a:t>
          </a:r>
          <a:r>
            <a:rPr lang="uk-UA" sz="2000" dirty="0" err="1" smtClean="0"/>
            <a:t>медіанавички</a:t>
          </a:r>
          <a:endParaRPr lang="ru-RU" sz="2000" dirty="0"/>
        </a:p>
      </dgm:t>
    </dgm:pt>
    <dgm:pt modelId="{F6E7A9BD-059D-4024-A27E-CC7C543CE3B4}" type="parTrans" cxnId="{8FAC5D64-A1CF-4DCC-83BF-BA2267123242}">
      <dgm:prSet/>
      <dgm:spPr/>
      <dgm:t>
        <a:bodyPr/>
        <a:lstStyle/>
        <a:p>
          <a:endParaRPr lang="ru-RU"/>
        </a:p>
      </dgm:t>
    </dgm:pt>
    <dgm:pt modelId="{FB94B941-BC74-4EAD-9C37-82639FDDB0BD}" type="sibTrans" cxnId="{8FAC5D64-A1CF-4DCC-83BF-BA2267123242}">
      <dgm:prSet/>
      <dgm:spPr/>
      <dgm:t>
        <a:bodyPr/>
        <a:lstStyle/>
        <a:p>
          <a:endParaRPr lang="ru-RU"/>
        </a:p>
      </dgm:t>
    </dgm:pt>
    <dgm:pt modelId="{07876996-B497-4631-978E-3BB1EB604D22}">
      <dgm:prSet phldrT="[Текст]"/>
      <dgm:spPr/>
      <dgm:t>
        <a:bodyPr/>
        <a:lstStyle/>
        <a:p>
          <a:r>
            <a:rPr lang="uk-UA" dirty="0" smtClean="0"/>
            <a:t>життєві та кар’єрні (професійні) навички</a:t>
          </a:r>
          <a:endParaRPr lang="ru-RU" dirty="0"/>
        </a:p>
      </dgm:t>
    </dgm:pt>
    <dgm:pt modelId="{4BD2BD70-8744-47A9-85CE-5AFD449236A0}" type="parTrans" cxnId="{2D035664-6E19-4BA9-8557-DA023CA2A458}">
      <dgm:prSet/>
      <dgm:spPr/>
      <dgm:t>
        <a:bodyPr/>
        <a:lstStyle/>
        <a:p>
          <a:endParaRPr lang="ru-RU"/>
        </a:p>
      </dgm:t>
    </dgm:pt>
    <dgm:pt modelId="{C24B4A08-4703-46E4-9FEA-2613269E13DB}" type="sibTrans" cxnId="{2D035664-6E19-4BA9-8557-DA023CA2A458}">
      <dgm:prSet/>
      <dgm:spPr/>
      <dgm:t>
        <a:bodyPr/>
        <a:lstStyle/>
        <a:p>
          <a:endParaRPr lang="ru-RU"/>
        </a:p>
      </dgm:t>
    </dgm:pt>
    <dgm:pt modelId="{36C8B966-1C87-452C-BEDE-7459CCD0FFFF}" type="pres">
      <dgm:prSet presAssocID="{3BB88AB7-296F-4E67-9C2E-47251EC623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C9BE1-B61E-4E12-B5C9-8582C9F521B2}" type="pres">
      <dgm:prSet presAssocID="{3BB88AB7-296F-4E67-9C2E-47251EC6230F}" presName="cycle" presStyleCnt="0"/>
      <dgm:spPr/>
    </dgm:pt>
    <dgm:pt modelId="{E5CF9575-DE63-4671-8364-A9DB60BEC4F5}" type="pres">
      <dgm:prSet presAssocID="{3BB88AB7-296F-4E67-9C2E-47251EC6230F}" presName="centerShape" presStyleCnt="0"/>
      <dgm:spPr/>
    </dgm:pt>
    <dgm:pt modelId="{5D07D2B1-A8CD-4A06-97FD-17F867A45AFB}" type="pres">
      <dgm:prSet presAssocID="{3BB88AB7-296F-4E67-9C2E-47251EC6230F}" presName="connSite" presStyleLbl="node1" presStyleIdx="0" presStyleCnt="4"/>
      <dgm:spPr/>
    </dgm:pt>
    <dgm:pt modelId="{4E43BCD2-6BFF-4D09-AA95-42B2E40BDB7F}" type="pres">
      <dgm:prSet presAssocID="{3BB88AB7-296F-4E67-9C2E-47251EC6230F}" presName="visible" presStyleLbl="node1" presStyleIdx="0" presStyleCnt="4" custScaleX="86823" custScaleY="83206" custLinFactNeighborX="3145" custLinFactNeighborY="-5087"/>
      <dgm:spPr/>
    </dgm:pt>
    <dgm:pt modelId="{233FD966-A05F-4B7F-B579-FC327377A291}" type="pres">
      <dgm:prSet presAssocID="{61057506-DE74-465A-A984-487CD8CABD0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23C8C64-0740-4EBF-BC80-58DFF48DB116}" type="pres">
      <dgm:prSet presAssocID="{FFA86C0C-B65A-4441-A32C-ED8660D86A81}" presName="node" presStyleCnt="0"/>
      <dgm:spPr/>
    </dgm:pt>
    <dgm:pt modelId="{E3AC0D02-98F5-4C76-8D16-C0963521A7F4}" type="pres">
      <dgm:prSet presAssocID="{FFA86C0C-B65A-4441-A32C-ED8660D86A81}" presName="parentNode" presStyleLbl="node1" presStyleIdx="1" presStyleCnt="4" custScaleX="128164" custScaleY="125357" custLinFactNeighborX="-7062" custLinFactNeighborY="-1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AD1C7-9FAF-4C06-89A2-03192A1205D5}" type="pres">
      <dgm:prSet presAssocID="{FFA86C0C-B65A-4441-A32C-ED8660D86A81}" presName="childNode" presStyleLbl="revTx" presStyleIdx="0" presStyleCnt="0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BC3F40B-EAC8-408C-BFFC-B58A7F43D959}" type="pres">
      <dgm:prSet presAssocID="{F6E7A9BD-059D-4024-A27E-CC7C543CE3B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CE9D202-B300-47E7-86E1-26AE36F40116}" type="pres">
      <dgm:prSet presAssocID="{5E250868-BFD9-4E8F-8275-7A89D4BBB4D4}" presName="node" presStyleCnt="0"/>
      <dgm:spPr/>
    </dgm:pt>
    <dgm:pt modelId="{1F0624B1-41A5-452A-AE5A-7DB31E1810AC}" type="pres">
      <dgm:prSet presAssocID="{5E250868-BFD9-4E8F-8275-7A89D4BBB4D4}" presName="parentNode" presStyleLbl="node1" presStyleIdx="2" presStyleCnt="4" custScaleX="126682" custScaleY="117905" custLinFactNeighborX="4244" custLinFactNeighborY="-9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6A9AA-BD29-4183-A046-03D9D335FC44}" type="pres">
      <dgm:prSet presAssocID="{5E250868-BFD9-4E8F-8275-7A89D4BBB4D4}" presName="childNode" presStyleLbl="revTx" presStyleIdx="0" presStyleCnt="0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F379B00-C9BF-4929-B774-4952BEF686F1}" type="pres">
      <dgm:prSet presAssocID="{4BD2BD70-8744-47A9-85CE-5AFD449236A0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CB7FED6-7FA9-450C-BAA1-808B53F8B05C}" type="pres">
      <dgm:prSet presAssocID="{07876996-B497-4631-978E-3BB1EB604D22}" presName="node" presStyleCnt="0"/>
      <dgm:spPr/>
    </dgm:pt>
    <dgm:pt modelId="{0E07633C-F7BF-4B8E-A765-7F5571DF0933}" type="pres">
      <dgm:prSet presAssocID="{07876996-B497-4631-978E-3BB1EB604D22}" presName="parentNode" presStyleLbl="node1" presStyleIdx="3" presStyleCnt="4" custScaleX="121413" custScaleY="112388" custLinFactNeighborX="19149" custLinFactNeighborY="-16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DEF0E-3E7F-4AAA-B412-6174F9131D78}" type="pres">
      <dgm:prSet presAssocID="{07876996-B497-4631-978E-3BB1EB604D2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77679-EEAC-492A-A9BA-701E0FB68C4A}" type="presOf" srcId="{5E250868-BFD9-4E8F-8275-7A89D4BBB4D4}" destId="{1F0624B1-41A5-452A-AE5A-7DB31E1810AC}" srcOrd="0" destOrd="0" presId="urn:microsoft.com/office/officeart/2005/8/layout/radial2"/>
    <dgm:cxn modelId="{E89443F0-5546-44BC-959B-A91E7C05D004}" type="presOf" srcId="{3BB88AB7-296F-4E67-9C2E-47251EC6230F}" destId="{36C8B966-1C87-452C-BEDE-7459CCD0FFFF}" srcOrd="0" destOrd="0" presId="urn:microsoft.com/office/officeart/2005/8/layout/radial2"/>
    <dgm:cxn modelId="{1E953740-FF0E-499F-90D0-93756A66BC51}" type="presOf" srcId="{61057506-DE74-465A-A984-487CD8CABD02}" destId="{233FD966-A05F-4B7F-B579-FC327377A291}" srcOrd="0" destOrd="0" presId="urn:microsoft.com/office/officeart/2005/8/layout/radial2"/>
    <dgm:cxn modelId="{2D035664-6E19-4BA9-8557-DA023CA2A458}" srcId="{3BB88AB7-296F-4E67-9C2E-47251EC6230F}" destId="{07876996-B497-4631-978E-3BB1EB604D22}" srcOrd="2" destOrd="0" parTransId="{4BD2BD70-8744-47A9-85CE-5AFD449236A0}" sibTransId="{C24B4A08-4703-46E4-9FEA-2613269E13DB}"/>
    <dgm:cxn modelId="{E35AE2CA-2147-400B-93C6-408A73E9F8E8}" srcId="{3BB88AB7-296F-4E67-9C2E-47251EC6230F}" destId="{FFA86C0C-B65A-4441-A32C-ED8660D86A81}" srcOrd="0" destOrd="0" parTransId="{61057506-DE74-465A-A984-487CD8CABD02}" sibTransId="{ACBF40FF-C22E-4F0B-80E2-355A5FD40D8E}"/>
    <dgm:cxn modelId="{057985B6-81AE-47F0-960D-4350FFB547BD}" type="presOf" srcId="{F6E7A9BD-059D-4024-A27E-CC7C543CE3B4}" destId="{9BC3F40B-EAC8-408C-BFFC-B58A7F43D959}" srcOrd="0" destOrd="0" presId="urn:microsoft.com/office/officeart/2005/8/layout/radial2"/>
    <dgm:cxn modelId="{8FAC5D64-A1CF-4DCC-83BF-BA2267123242}" srcId="{3BB88AB7-296F-4E67-9C2E-47251EC6230F}" destId="{5E250868-BFD9-4E8F-8275-7A89D4BBB4D4}" srcOrd="1" destOrd="0" parTransId="{F6E7A9BD-059D-4024-A27E-CC7C543CE3B4}" sibTransId="{FB94B941-BC74-4EAD-9C37-82639FDDB0BD}"/>
    <dgm:cxn modelId="{BA68C878-F0F2-440E-87F8-0D25A9B8E0AE}" type="presOf" srcId="{4BD2BD70-8744-47A9-85CE-5AFD449236A0}" destId="{EF379B00-C9BF-4929-B774-4952BEF686F1}" srcOrd="0" destOrd="0" presId="urn:microsoft.com/office/officeart/2005/8/layout/radial2"/>
    <dgm:cxn modelId="{FB334DB6-E09A-46B7-8126-76D9E794A0E7}" type="presOf" srcId="{07876996-B497-4631-978E-3BB1EB604D22}" destId="{0E07633C-F7BF-4B8E-A765-7F5571DF0933}" srcOrd="0" destOrd="0" presId="urn:microsoft.com/office/officeart/2005/8/layout/radial2"/>
    <dgm:cxn modelId="{398DD50D-7D29-4A47-AFEF-46F863F441DE}" type="presOf" srcId="{FFA86C0C-B65A-4441-A32C-ED8660D86A81}" destId="{E3AC0D02-98F5-4C76-8D16-C0963521A7F4}" srcOrd="0" destOrd="0" presId="urn:microsoft.com/office/officeart/2005/8/layout/radial2"/>
    <dgm:cxn modelId="{9FAAE8A0-4D98-4D67-AA0B-C818849DD2AC}" type="presParOf" srcId="{36C8B966-1C87-452C-BEDE-7459CCD0FFFF}" destId="{49EC9BE1-B61E-4E12-B5C9-8582C9F521B2}" srcOrd="0" destOrd="0" presId="urn:microsoft.com/office/officeart/2005/8/layout/radial2"/>
    <dgm:cxn modelId="{B77A7FD6-0D2D-4DA1-B7EF-7CC3188AD4B8}" type="presParOf" srcId="{49EC9BE1-B61E-4E12-B5C9-8582C9F521B2}" destId="{E5CF9575-DE63-4671-8364-A9DB60BEC4F5}" srcOrd="0" destOrd="0" presId="urn:microsoft.com/office/officeart/2005/8/layout/radial2"/>
    <dgm:cxn modelId="{5FDA5EE8-68A1-409F-AE77-101218639E50}" type="presParOf" srcId="{E5CF9575-DE63-4671-8364-A9DB60BEC4F5}" destId="{5D07D2B1-A8CD-4A06-97FD-17F867A45AFB}" srcOrd="0" destOrd="0" presId="urn:microsoft.com/office/officeart/2005/8/layout/radial2"/>
    <dgm:cxn modelId="{79306BB3-A3AA-42B3-B747-4992D4435A57}" type="presParOf" srcId="{E5CF9575-DE63-4671-8364-A9DB60BEC4F5}" destId="{4E43BCD2-6BFF-4D09-AA95-42B2E40BDB7F}" srcOrd="1" destOrd="0" presId="urn:microsoft.com/office/officeart/2005/8/layout/radial2"/>
    <dgm:cxn modelId="{B1BC0E76-400D-4380-9195-678188AEB0BC}" type="presParOf" srcId="{49EC9BE1-B61E-4E12-B5C9-8582C9F521B2}" destId="{233FD966-A05F-4B7F-B579-FC327377A291}" srcOrd="1" destOrd="0" presId="urn:microsoft.com/office/officeart/2005/8/layout/radial2"/>
    <dgm:cxn modelId="{CD600205-AA98-4C91-A7F0-026168B5CFC7}" type="presParOf" srcId="{49EC9BE1-B61E-4E12-B5C9-8582C9F521B2}" destId="{A23C8C64-0740-4EBF-BC80-58DFF48DB116}" srcOrd="2" destOrd="0" presId="urn:microsoft.com/office/officeart/2005/8/layout/radial2"/>
    <dgm:cxn modelId="{D65890DF-1DB0-4F6F-88BF-CCABD9ABA6FE}" type="presParOf" srcId="{A23C8C64-0740-4EBF-BC80-58DFF48DB116}" destId="{E3AC0D02-98F5-4C76-8D16-C0963521A7F4}" srcOrd="0" destOrd="0" presId="urn:microsoft.com/office/officeart/2005/8/layout/radial2"/>
    <dgm:cxn modelId="{FD79170D-25ED-4383-875F-BA8B4BBA1ED8}" type="presParOf" srcId="{A23C8C64-0740-4EBF-BC80-58DFF48DB116}" destId="{3DBAD1C7-9FAF-4C06-89A2-03192A1205D5}" srcOrd="1" destOrd="0" presId="urn:microsoft.com/office/officeart/2005/8/layout/radial2"/>
    <dgm:cxn modelId="{E4747174-1D93-4287-98FF-D823A00F3D2D}" type="presParOf" srcId="{49EC9BE1-B61E-4E12-B5C9-8582C9F521B2}" destId="{9BC3F40B-EAC8-408C-BFFC-B58A7F43D959}" srcOrd="3" destOrd="0" presId="urn:microsoft.com/office/officeart/2005/8/layout/radial2"/>
    <dgm:cxn modelId="{E5142155-BD83-4D9E-BD69-8B05D01753C5}" type="presParOf" srcId="{49EC9BE1-B61E-4E12-B5C9-8582C9F521B2}" destId="{ACE9D202-B300-47E7-86E1-26AE36F40116}" srcOrd="4" destOrd="0" presId="urn:microsoft.com/office/officeart/2005/8/layout/radial2"/>
    <dgm:cxn modelId="{5BB90AAE-835F-47B2-8AE4-64A2FF5D620B}" type="presParOf" srcId="{ACE9D202-B300-47E7-86E1-26AE36F40116}" destId="{1F0624B1-41A5-452A-AE5A-7DB31E1810AC}" srcOrd="0" destOrd="0" presId="urn:microsoft.com/office/officeart/2005/8/layout/radial2"/>
    <dgm:cxn modelId="{73EDCE30-C777-4B18-91F6-8A6F9F5B61D9}" type="presParOf" srcId="{ACE9D202-B300-47E7-86E1-26AE36F40116}" destId="{4E76A9AA-BD29-4183-A046-03D9D335FC44}" srcOrd="1" destOrd="0" presId="urn:microsoft.com/office/officeart/2005/8/layout/radial2"/>
    <dgm:cxn modelId="{15552818-D4D2-4855-8752-53A31525E2B2}" type="presParOf" srcId="{49EC9BE1-B61E-4E12-B5C9-8582C9F521B2}" destId="{EF379B00-C9BF-4929-B774-4952BEF686F1}" srcOrd="5" destOrd="0" presId="urn:microsoft.com/office/officeart/2005/8/layout/radial2"/>
    <dgm:cxn modelId="{06EBA523-0BC5-4B5E-8631-5F6C39828D00}" type="presParOf" srcId="{49EC9BE1-B61E-4E12-B5C9-8582C9F521B2}" destId="{8CB7FED6-7FA9-450C-BAA1-808B53F8B05C}" srcOrd="6" destOrd="0" presId="urn:microsoft.com/office/officeart/2005/8/layout/radial2"/>
    <dgm:cxn modelId="{4D81C431-B135-4F60-A1D4-23A188A2B423}" type="presParOf" srcId="{8CB7FED6-7FA9-450C-BAA1-808B53F8B05C}" destId="{0E07633C-F7BF-4B8E-A765-7F5571DF0933}" srcOrd="0" destOrd="0" presId="urn:microsoft.com/office/officeart/2005/8/layout/radial2"/>
    <dgm:cxn modelId="{B4DA2648-507F-466C-AEB3-65DFDB00E90B}" type="presParOf" srcId="{8CB7FED6-7FA9-450C-BAA1-808B53F8B05C}" destId="{F53DEF0E-3E7F-4AAA-B412-6174F9131D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C2DDA-CBDD-475E-97FD-A10C0A6A7E72}" type="doc">
      <dgm:prSet loTypeId="urn:microsoft.com/office/officeart/2005/8/layout/hList2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601823-3B8B-4603-BA7C-C8F31CC03205}">
      <dgm:prSet phldrT="[Текст]" custT="1"/>
      <dgm:spPr/>
      <dgm:t>
        <a:bodyPr/>
        <a:lstStyle/>
        <a:p>
          <a:r>
            <a:rPr lang="ru-RU" sz="3600" u="sng" dirty="0" smtClean="0"/>
            <a:t>ТОП-10 </a:t>
          </a:r>
          <a:r>
            <a:rPr lang="uk-UA" sz="3600" u="sng" noProof="0" dirty="0" smtClean="0"/>
            <a:t>навичок</a:t>
          </a:r>
          <a:r>
            <a:rPr lang="ru-RU" sz="3600" u="sng" dirty="0" smtClean="0"/>
            <a:t> 2015 року</a:t>
          </a:r>
        </a:p>
      </dgm:t>
    </dgm:pt>
    <dgm:pt modelId="{25011689-C3A2-4421-A332-80ED71A9D7A2}" type="parTrans" cxnId="{8DB11778-A46B-49D7-A1E2-7B7728098653}">
      <dgm:prSet/>
      <dgm:spPr/>
      <dgm:t>
        <a:bodyPr/>
        <a:lstStyle/>
        <a:p>
          <a:endParaRPr lang="ru-RU"/>
        </a:p>
      </dgm:t>
    </dgm:pt>
    <dgm:pt modelId="{EE4C7AD3-57DD-420E-A1BD-19E2098191BA}" type="sibTrans" cxnId="{8DB11778-A46B-49D7-A1E2-7B7728098653}">
      <dgm:prSet/>
      <dgm:spPr/>
      <dgm:t>
        <a:bodyPr/>
        <a:lstStyle/>
        <a:p>
          <a:endParaRPr lang="ru-RU"/>
        </a:p>
      </dgm:t>
    </dgm:pt>
    <dgm:pt modelId="{58CB1A34-7BC2-47B1-94EE-355FFFEC603F}">
      <dgm:prSet phldrT="[Текст]" custT="1"/>
      <dgm:spPr/>
      <dgm:t>
        <a:bodyPr/>
        <a:lstStyle/>
        <a:p>
          <a:r>
            <a:rPr lang="uk-UA" sz="2400" u="none" noProof="0" dirty="0" smtClean="0"/>
            <a:t>1.Комплексне вирішення проблем</a:t>
          </a:r>
          <a:endParaRPr lang="uk-UA" sz="2400" u="none" noProof="0" dirty="0"/>
        </a:p>
      </dgm:t>
    </dgm:pt>
    <dgm:pt modelId="{B27E0289-B4D5-4C68-A6E8-5DB99BF01C51}" type="parTrans" cxnId="{1E1637BB-EA50-48F3-848D-26B88307DD08}">
      <dgm:prSet/>
      <dgm:spPr/>
      <dgm:t>
        <a:bodyPr/>
        <a:lstStyle/>
        <a:p>
          <a:endParaRPr lang="ru-RU"/>
        </a:p>
      </dgm:t>
    </dgm:pt>
    <dgm:pt modelId="{44AF5829-7AA6-47A6-A5E4-2A1EF98A0C39}" type="sibTrans" cxnId="{1E1637BB-EA50-48F3-848D-26B88307DD08}">
      <dgm:prSet/>
      <dgm:spPr/>
      <dgm:t>
        <a:bodyPr/>
        <a:lstStyle/>
        <a:p>
          <a:endParaRPr lang="ru-RU"/>
        </a:p>
      </dgm:t>
    </dgm:pt>
    <dgm:pt modelId="{F80C32E7-CAA0-4951-9554-C97FBF2F08B5}">
      <dgm:prSet phldrT="[Текст]" custT="1"/>
      <dgm:spPr/>
      <dgm:t>
        <a:bodyPr/>
        <a:lstStyle/>
        <a:p>
          <a:r>
            <a:rPr lang="uk-UA" sz="2400" u="none" noProof="0" dirty="0" smtClean="0"/>
            <a:t>2.Співпраця з іншими</a:t>
          </a:r>
          <a:endParaRPr lang="uk-UA" sz="2400" u="none" noProof="0" dirty="0"/>
        </a:p>
      </dgm:t>
    </dgm:pt>
    <dgm:pt modelId="{985D19C7-D1E6-4F02-8E31-E62B36A84758}" type="parTrans" cxnId="{30875D53-DCC7-47A4-80C9-C4D1E1C3CD88}">
      <dgm:prSet/>
      <dgm:spPr/>
      <dgm:t>
        <a:bodyPr/>
        <a:lstStyle/>
        <a:p>
          <a:endParaRPr lang="ru-RU"/>
        </a:p>
      </dgm:t>
    </dgm:pt>
    <dgm:pt modelId="{137EC0C9-9471-4C61-ABAD-770D8157139D}" type="sibTrans" cxnId="{30875D53-DCC7-47A4-80C9-C4D1E1C3CD88}">
      <dgm:prSet/>
      <dgm:spPr/>
      <dgm:t>
        <a:bodyPr/>
        <a:lstStyle/>
        <a:p>
          <a:endParaRPr lang="ru-RU"/>
        </a:p>
      </dgm:t>
    </dgm:pt>
    <dgm:pt modelId="{A46CFD32-3A27-4B76-8B6F-EF6790648142}">
      <dgm:prSet phldrT="[Текст]" custT="1"/>
      <dgm:spPr/>
      <dgm:t>
        <a:bodyPr/>
        <a:lstStyle/>
        <a:p>
          <a:r>
            <a:rPr lang="ru-RU" sz="3600" u="sng" dirty="0" smtClean="0"/>
            <a:t>ТОП-10 </a:t>
          </a:r>
          <a:r>
            <a:rPr lang="uk-UA" sz="3600" u="sng" noProof="0" dirty="0" smtClean="0"/>
            <a:t>навичок</a:t>
          </a:r>
          <a:r>
            <a:rPr lang="ru-RU" sz="3600" u="sng" dirty="0" smtClean="0"/>
            <a:t> 2025 року</a:t>
          </a:r>
          <a:endParaRPr lang="ru-RU" sz="3600" dirty="0"/>
        </a:p>
      </dgm:t>
    </dgm:pt>
    <dgm:pt modelId="{0870024C-A0EB-49D4-BECA-D641708C79ED}" type="parTrans" cxnId="{C4D81E3A-3F6A-4C07-9A0D-CD12A3D13BF1}">
      <dgm:prSet/>
      <dgm:spPr/>
      <dgm:t>
        <a:bodyPr/>
        <a:lstStyle/>
        <a:p>
          <a:endParaRPr lang="ru-RU"/>
        </a:p>
      </dgm:t>
    </dgm:pt>
    <dgm:pt modelId="{9B987CA0-EA01-43FD-9B66-E25D215465A6}" type="sibTrans" cxnId="{C4D81E3A-3F6A-4C07-9A0D-CD12A3D13BF1}">
      <dgm:prSet/>
      <dgm:spPr/>
      <dgm:t>
        <a:bodyPr/>
        <a:lstStyle/>
        <a:p>
          <a:endParaRPr lang="ru-RU"/>
        </a:p>
      </dgm:t>
    </dgm:pt>
    <dgm:pt modelId="{1C4FFE8C-D597-4E70-BCD8-B147276EC222}">
      <dgm:prSet phldrT="[Текст]" custT="1"/>
      <dgm:spPr/>
      <dgm:t>
        <a:bodyPr/>
        <a:lstStyle/>
        <a:p>
          <a:r>
            <a:rPr lang="uk-UA" sz="2400" dirty="0" smtClean="0"/>
            <a:t>1.</a:t>
          </a:r>
          <a:r>
            <a:rPr lang="uk-UA" sz="2400" noProof="0" dirty="0" smtClean="0"/>
            <a:t>Комплексне вирішення проблем</a:t>
          </a:r>
          <a:endParaRPr lang="uk-UA" sz="2400" noProof="0" dirty="0"/>
        </a:p>
      </dgm:t>
    </dgm:pt>
    <dgm:pt modelId="{BC20C8E1-87AB-4C46-B3F8-D71E9E9DA801}" type="parTrans" cxnId="{3CABFCA7-1DCD-4FA1-9CC0-E8B90261FC23}">
      <dgm:prSet/>
      <dgm:spPr/>
      <dgm:t>
        <a:bodyPr/>
        <a:lstStyle/>
        <a:p>
          <a:endParaRPr lang="ru-RU"/>
        </a:p>
      </dgm:t>
    </dgm:pt>
    <dgm:pt modelId="{F36FBFAD-AB7D-4241-B5F2-69089EA899E2}" type="sibTrans" cxnId="{3CABFCA7-1DCD-4FA1-9CC0-E8B90261FC23}">
      <dgm:prSet/>
      <dgm:spPr/>
      <dgm:t>
        <a:bodyPr/>
        <a:lstStyle/>
        <a:p>
          <a:endParaRPr lang="ru-RU"/>
        </a:p>
      </dgm:t>
    </dgm:pt>
    <dgm:pt modelId="{C96DEDCB-1AB2-4AA5-98DF-FD96BDA22FBC}">
      <dgm:prSet phldrT="[Текст]"/>
      <dgm:spPr/>
      <dgm:t>
        <a:bodyPr/>
        <a:lstStyle/>
        <a:p>
          <a:endParaRPr lang="ru-RU" sz="2000" dirty="0"/>
        </a:p>
      </dgm:t>
    </dgm:pt>
    <dgm:pt modelId="{43164833-D824-4A18-9925-72C859299924}" type="parTrans" cxnId="{C430734C-36F2-49CF-912B-9010D09EAB47}">
      <dgm:prSet/>
      <dgm:spPr/>
      <dgm:t>
        <a:bodyPr/>
        <a:lstStyle/>
        <a:p>
          <a:endParaRPr lang="ru-RU"/>
        </a:p>
      </dgm:t>
    </dgm:pt>
    <dgm:pt modelId="{59380F15-11AB-4AAC-A0CC-FA7A04D10514}" type="sibTrans" cxnId="{C430734C-36F2-49CF-912B-9010D09EAB47}">
      <dgm:prSet/>
      <dgm:spPr/>
      <dgm:t>
        <a:bodyPr/>
        <a:lstStyle/>
        <a:p>
          <a:endParaRPr lang="ru-RU"/>
        </a:p>
      </dgm:t>
    </dgm:pt>
    <dgm:pt modelId="{D47C1B56-2546-4948-97FE-32BE8E486D0F}">
      <dgm:prSet phldrT="[Текст]" custT="1"/>
      <dgm:spPr/>
      <dgm:t>
        <a:bodyPr/>
        <a:lstStyle/>
        <a:p>
          <a:r>
            <a:rPr lang="uk-UA" sz="2400" u="none" noProof="0" dirty="0" smtClean="0"/>
            <a:t>3.Управління людьми</a:t>
          </a:r>
          <a:endParaRPr lang="uk-UA" sz="2400" u="none" noProof="0" dirty="0"/>
        </a:p>
      </dgm:t>
    </dgm:pt>
    <dgm:pt modelId="{F2D81E42-8A51-4082-BFCC-13C274F06046}" type="parTrans" cxnId="{0022CDBA-9C1D-4F4C-97C3-69AA49C9EB91}">
      <dgm:prSet/>
      <dgm:spPr/>
      <dgm:t>
        <a:bodyPr/>
        <a:lstStyle/>
        <a:p>
          <a:endParaRPr lang="ru-RU"/>
        </a:p>
      </dgm:t>
    </dgm:pt>
    <dgm:pt modelId="{86F2A997-450D-4FC0-ABFF-DB4DE34D7D6F}" type="sibTrans" cxnId="{0022CDBA-9C1D-4F4C-97C3-69AA49C9EB91}">
      <dgm:prSet/>
      <dgm:spPr/>
      <dgm:t>
        <a:bodyPr/>
        <a:lstStyle/>
        <a:p>
          <a:endParaRPr lang="ru-RU"/>
        </a:p>
      </dgm:t>
    </dgm:pt>
    <dgm:pt modelId="{DE442A26-8A21-4B34-9DF6-58DAA984A949}">
      <dgm:prSet phldrT="[Текст]" custT="1"/>
      <dgm:spPr/>
      <dgm:t>
        <a:bodyPr/>
        <a:lstStyle/>
        <a:p>
          <a:r>
            <a:rPr lang="uk-UA" sz="2400" u="none" noProof="0" dirty="0" smtClean="0"/>
            <a:t>4.Критичне мислення</a:t>
          </a:r>
          <a:endParaRPr lang="uk-UA" sz="2400" u="none" noProof="0" dirty="0"/>
        </a:p>
      </dgm:t>
    </dgm:pt>
    <dgm:pt modelId="{23A9F57D-766E-4B58-A16B-D1BE4ADF2CDA}" type="parTrans" cxnId="{25B80CDD-B602-4765-9E53-F378B14C2F04}">
      <dgm:prSet/>
      <dgm:spPr/>
      <dgm:t>
        <a:bodyPr/>
        <a:lstStyle/>
        <a:p>
          <a:endParaRPr lang="ru-RU"/>
        </a:p>
      </dgm:t>
    </dgm:pt>
    <dgm:pt modelId="{1FA1C128-91A7-4745-99AB-C1FED225095A}" type="sibTrans" cxnId="{25B80CDD-B602-4765-9E53-F378B14C2F04}">
      <dgm:prSet/>
      <dgm:spPr/>
      <dgm:t>
        <a:bodyPr/>
        <a:lstStyle/>
        <a:p>
          <a:endParaRPr lang="ru-RU"/>
        </a:p>
      </dgm:t>
    </dgm:pt>
    <dgm:pt modelId="{0A2AF86B-A4BB-484C-9D21-3F9A9F261F56}">
      <dgm:prSet phldrT="[Текст]" custT="1"/>
      <dgm:spPr/>
      <dgm:t>
        <a:bodyPr/>
        <a:lstStyle/>
        <a:p>
          <a:r>
            <a:rPr lang="uk-UA" sz="2400" u="none" dirty="0" smtClean="0"/>
            <a:t>5.</a:t>
          </a:r>
          <a:r>
            <a:rPr lang="uk-UA" sz="2400" u="none" noProof="0" dirty="0" smtClean="0"/>
            <a:t>Перемовини</a:t>
          </a:r>
          <a:endParaRPr lang="uk-UA" sz="2400" u="none" noProof="0" dirty="0"/>
        </a:p>
      </dgm:t>
    </dgm:pt>
    <dgm:pt modelId="{97158D89-3BE4-4643-9E5E-429AC8C3DDFA}" type="parTrans" cxnId="{BEB93C3E-864F-4FEB-9B9C-3F5F34F427B1}">
      <dgm:prSet/>
      <dgm:spPr/>
      <dgm:t>
        <a:bodyPr/>
        <a:lstStyle/>
        <a:p>
          <a:endParaRPr lang="ru-RU"/>
        </a:p>
      </dgm:t>
    </dgm:pt>
    <dgm:pt modelId="{97C63D93-6910-4856-83C6-B2C9AC637305}" type="sibTrans" cxnId="{BEB93C3E-864F-4FEB-9B9C-3F5F34F427B1}">
      <dgm:prSet/>
      <dgm:spPr/>
      <dgm:t>
        <a:bodyPr/>
        <a:lstStyle/>
        <a:p>
          <a:endParaRPr lang="ru-RU"/>
        </a:p>
      </dgm:t>
    </dgm:pt>
    <dgm:pt modelId="{254D6B75-3C5F-4E95-BB79-6595D6833F6A}">
      <dgm:prSet phldrT="[Текст]" custT="1"/>
      <dgm:spPr/>
      <dgm:t>
        <a:bodyPr/>
        <a:lstStyle/>
        <a:p>
          <a:r>
            <a:rPr lang="uk-UA" sz="2400" dirty="0" smtClean="0"/>
            <a:t>6.</a:t>
          </a:r>
          <a:r>
            <a:rPr lang="uk-UA" sz="2400" u="none" noProof="0" dirty="0" smtClean="0"/>
            <a:t>Контроль якості</a:t>
          </a:r>
          <a:endParaRPr lang="uk-UA" sz="2400" u="none" noProof="0" dirty="0"/>
        </a:p>
      </dgm:t>
    </dgm:pt>
    <dgm:pt modelId="{0316F573-5150-46DB-AF42-2C10CC7C3408}" type="parTrans" cxnId="{17D233D0-AC81-4B74-8CEE-2360A1340188}">
      <dgm:prSet/>
      <dgm:spPr/>
      <dgm:t>
        <a:bodyPr/>
        <a:lstStyle/>
        <a:p>
          <a:endParaRPr lang="ru-RU"/>
        </a:p>
      </dgm:t>
    </dgm:pt>
    <dgm:pt modelId="{3E050DE1-7BE3-4500-8698-69562A7E015D}" type="sibTrans" cxnId="{17D233D0-AC81-4B74-8CEE-2360A1340188}">
      <dgm:prSet/>
      <dgm:spPr/>
      <dgm:t>
        <a:bodyPr/>
        <a:lstStyle/>
        <a:p>
          <a:endParaRPr lang="ru-RU"/>
        </a:p>
      </dgm:t>
    </dgm:pt>
    <dgm:pt modelId="{6401A232-12E6-4C1F-83B4-121B959387BA}">
      <dgm:prSet phldrT="[Текст]" custT="1"/>
      <dgm:spPr/>
      <dgm:t>
        <a:bodyPr/>
        <a:lstStyle/>
        <a:p>
          <a:r>
            <a:rPr lang="uk-UA" sz="2400" dirty="0" smtClean="0"/>
            <a:t>7.</a:t>
          </a:r>
          <a:r>
            <a:rPr lang="uk-UA" sz="2400" u="none" noProof="0" dirty="0" smtClean="0"/>
            <a:t>Сервісна спрямованість</a:t>
          </a:r>
          <a:endParaRPr lang="uk-UA" sz="2400" u="none" noProof="0" dirty="0"/>
        </a:p>
      </dgm:t>
    </dgm:pt>
    <dgm:pt modelId="{81D84AD6-2D2B-4F13-8A09-F99AB3487C58}" type="parTrans" cxnId="{3B5EC181-6045-4A9C-880D-CBA59211B30F}">
      <dgm:prSet/>
      <dgm:spPr/>
      <dgm:t>
        <a:bodyPr/>
        <a:lstStyle/>
        <a:p>
          <a:endParaRPr lang="ru-RU"/>
        </a:p>
      </dgm:t>
    </dgm:pt>
    <dgm:pt modelId="{DAAAA4B4-13FA-4625-AC1F-F7027740F6BA}" type="sibTrans" cxnId="{3B5EC181-6045-4A9C-880D-CBA59211B30F}">
      <dgm:prSet/>
      <dgm:spPr/>
      <dgm:t>
        <a:bodyPr/>
        <a:lstStyle/>
        <a:p>
          <a:endParaRPr lang="ru-RU"/>
        </a:p>
      </dgm:t>
    </dgm:pt>
    <dgm:pt modelId="{A237AF12-B31D-4627-A0A7-1EA73F7A378E}">
      <dgm:prSet phldrT="[Текст]" custT="1"/>
      <dgm:spPr/>
      <dgm:t>
        <a:bodyPr/>
        <a:lstStyle/>
        <a:p>
          <a:r>
            <a:rPr lang="uk-UA" sz="2400" dirty="0" smtClean="0"/>
            <a:t>8.</a:t>
          </a:r>
          <a:r>
            <a:rPr lang="uk-UA" sz="2400" u="none" noProof="0" dirty="0" smtClean="0"/>
            <a:t>Винесення суджень та ухвалення рішень</a:t>
          </a:r>
          <a:endParaRPr lang="uk-UA" sz="2400" u="none" noProof="0" dirty="0"/>
        </a:p>
      </dgm:t>
    </dgm:pt>
    <dgm:pt modelId="{C6C83898-9F02-4482-9324-317E9F8E03F5}" type="parTrans" cxnId="{B93B481E-7B2B-46AE-95CF-E3DEAD2FE27E}">
      <dgm:prSet/>
      <dgm:spPr/>
      <dgm:t>
        <a:bodyPr/>
        <a:lstStyle/>
        <a:p>
          <a:endParaRPr lang="ru-RU"/>
        </a:p>
      </dgm:t>
    </dgm:pt>
    <dgm:pt modelId="{D8ED4ED7-8AA3-4614-BF82-64BC495C9911}" type="sibTrans" cxnId="{B93B481E-7B2B-46AE-95CF-E3DEAD2FE27E}">
      <dgm:prSet/>
      <dgm:spPr/>
      <dgm:t>
        <a:bodyPr/>
        <a:lstStyle/>
        <a:p>
          <a:endParaRPr lang="ru-RU"/>
        </a:p>
      </dgm:t>
    </dgm:pt>
    <dgm:pt modelId="{593F2081-B898-4FCF-A20F-FB572F32C88F}">
      <dgm:prSet phldrT="[Текст]" custT="1"/>
      <dgm:spPr/>
      <dgm:t>
        <a:bodyPr/>
        <a:lstStyle/>
        <a:p>
          <a:r>
            <a:rPr lang="uk-UA" sz="2400" dirty="0" smtClean="0"/>
            <a:t>9.</a:t>
          </a:r>
          <a:r>
            <a:rPr lang="uk-UA" sz="2400" u="none" noProof="0" dirty="0" smtClean="0"/>
            <a:t>Активне слухання</a:t>
          </a:r>
          <a:endParaRPr lang="uk-UA" sz="2400" u="none" noProof="0" dirty="0"/>
        </a:p>
      </dgm:t>
    </dgm:pt>
    <dgm:pt modelId="{A8C7CCFE-8B5B-42D1-B1F0-423D28D08F21}" type="parTrans" cxnId="{5D64B360-A0A9-4E07-A8A7-4855135F7E5E}">
      <dgm:prSet/>
      <dgm:spPr/>
      <dgm:t>
        <a:bodyPr/>
        <a:lstStyle/>
        <a:p>
          <a:endParaRPr lang="ru-RU"/>
        </a:p>
      </dgm:t>
    </dgm:pt>
    <dgm:pt modelId="{4EA02171-2676-4300-83EA-32168C638873}" type="sibTrans" cxnId="{5D64B360-A0A9-4E07-A8A7-4855135F7E5E}">
      <dgm:prSet/>
      <dgm:spPr/>
      <dgm:t>
        <a:bodyPr/>
        <a:lstStyle/>
        <a:p>
          <a:endParaRPr lang="ru-RU"/>
        </a:p>
      </dgm:t>
    </dgm:pt>
    <dgm:pt modelId="{23F3CCCA-5013-4404-89D5-30D0DC6370E4}">
      <dgm:prSet phldrT="[Текст]" custT="1"/>
      <dgm:spPr/>
      <dgm:t>
        <a:bodyPr/>
        <a:lstStyle/>
        <a:p>
          <a:r>
            <a:rPr lang="uk-UA" sz="2400" dirty="0" smtClean="0"/>
            <a:t>10.</a:t>
          </a:r>
          <a:r>
            <a:rPr lang="uk-UA" sz="2400" u="none" noProof="0" dirty="0" smtClean="0"/>
            <a:t>Креативність</a:t>
          </a:r>
          <a:endParaRPr lang="uk-UA" sz="2400" u="none" noProof="0" dirty="0"/>
        </a:p>
      </dgm:t>
    </dgm:pt>
    <dgm:pt modelId="{FCD66575-82D5-4750-9D19-7F08A0460BF2}" type="parTrans" cxnId="{7F8D4101-DC19-42DA-9354-9C05CA1719A2}">
      <dgm:prSet/>
      <dgm:spPr/>
      <dgm:t>
        <a:bodyPr/>
        <a:lstStyle/>
        <a:p>
          <a:endParaRPr lang="ru-RU"/>
        </a:p>
      </dgm:t>
    </dgm:pt>
    <dgm:pt modelId="{51C8DCF8-031F-4C39-84DC-6EA3F705F5FF}" type="sibTrans" cxnId="{7F8D4101-DC19-42DA-9354-9C05CA1719A2}">
      <dgm:prSet/>
      <dgm:spPr/>
      <dgm:t>
        <a:bodyPr/>
        <a:lstStyle/>
        <a:p>
          <a:endParaRPr lang="ru-RU"/>
        </a:p>
      </dgm:t>
    </dgm:pt>
    <dgm:pt modelId="{7F37F0BF-FFA2-4252-8EBF-6872D9832B52}">
      <dgm:prSet phldrT="[Текст]" custT="1"/>
      <dgm:spPr/>
      <dgm:t>
        <a:bodyPr/>
        <a:lstStyle/>
        <a:p>
          <a:r>
            <a:rPr lang="uk-UA" sz="2400" dirty="0" smtClean="0"/>
            <a:t>2.</a:t>
          </a:r>
          <a:r>
            <a:rPr lang="uk-UA" sz="2400" noProof="0" dirty="0" smtClean="0"/>
            <a:t>Критичне мислення</a:t>
          </a:r>
          <a:endParaRPr lang="uk-UA" sz="2400" noProof="0" dirty="0"/>
        </a:p>
      </dgm:t>
    </dgm:pt>
    <dgm:pt modelId="{62F10CF1-C04A-4B58-A176-0E414F7A3684}" type="parTrans" cxnId="{5F48E4D8-5021-4890-A743-1CB6E8DB6127}">
      <dgm:prSet/>
      <dgm:spPr/>
      <dgm:t>
        <a:bodyPr/>
        <a:lstStyle/>
        <a:p>
          <a:endParaRPr lang="ru-RU"/>
        </a:p>
      </dgm:t>
    </dgm:pt>
    <dgm:pt modelId="{99CC5356-A126-489D-A015-18E55EA70560}" type="sibTrans" cxnId="{5F48E4D8-5021-4890-A743-1CB6E8DB6127}">
      <dgm:prSet/>
      <dgm:spPr/>
      <dgm:t>
        <a:bodyPr/>
        <a:lstStyle/>
        <a:p>
          <a:endParaRPr lang="ru-RU"/>
        </a:p>
      </dgm:t>
    </dgm:pt>
    <dgm:pt modelId="{EA68426F-8E85-4965-B7F2-E5A329E29BAE}">
      <dgm:prSet phldrT="[Текст]" custT="1"/>
      <dgm:spPr/>
      <dgm:t>
        <a:bodyPr/>
        <a:lstStyle/>
        <a:p>
          <a:r>
            <a:rPr lang="uk-UA" sz="2400" dirty="0" smtClean="0"/>
            <a:t>3.</a:t>
          </a:r>
          <a:r>
            <a:rPr lang="uk-UA" sz="2400" noProof="0" dirty="0" smtClean="0"/>
            <a:t>Креативність</a:t>
          </a:r>
          <a:endParaRPr lang="uk-UA" sz="2400" noProof="0" dirty="0"/>
        </a:p>
      </dgm:t>
    </dgm:pt>
    <dgm:pt modelId="{DC24C509-5CDE-4D2A-BA1D-2EE6007F065F}" type="parTrans" cxnId="{9E371059-4711-4C0E-9E92-ED2A3A2EA43B}">
      <dgm:prSet/>
      <dgm:spPr/>
      <dgm:t>
        <a:bodyPr/>
        <a:lstStyle/>
        <a:p>
          <a:endParaRPr lang="ru-RU"/>
        </a:p>
      </dgm:t>
    </dgm:pt>
    <dgm:pt modelId="{A1768C46-31B9-4113-A940-61838F687AF0}" type="sibTrans" cxnId="{9E371059-4711-4C0E-9E92-ED2A3A2EA43B}">
      <dgm:prSet/>
      <dgm:spPr/>
      <dgm:t>
        <a:bodyPr/>
        <a:lstStyle/>
        <a:p>
          <a:endParaRPr lang="ru-RU"/>
        </a:p>
      </dgm:t>
    </dgm:pt>
    <dgm:pt modelId="{3F247B39-6AB1-4C7E-85F5-589096DBC6D7}">
      <dgm:prSet phldrT="[Текст]" custT="1"/>
      <dgm:spPr/>
      <dgm:t>
        <a:bodyPr/>
        <a:lstStyle/>
        <a:p>
          <a:r>
            <a:rPr lang="uk-UA" sz="2400" dirty="0" smtClean="0"/>
            <a:t>4.</a:t>
          </a:r>
          <a:r>
            <a:rPr lang="uk-UA" sz="2400" noProof="0" dirty="0" smtClean="0"/>
            <a:t>Управління людьми</a:t>
          </a:r>
          <a:endParaRPr lang="uk-UA" sz="2400" noProof="0" dirty="0"/>
        </a:p>
      </dgm:t>
    </dgm:pt>
    <dgm:pt modelId="{91418D61-68DF-45C4-92C2-FDEA2852BE90}" type="parTrans" cxnId="{EA0CCC57-3103-49EF-8DC8-DAF0F42E2A62}">
      <dgm:prSet/>
      <dgm:spPr/>
      <dgm:t>
        <a:bodyPr/>
        <a:lstStyle/>
        <a:p>
          <a:endParaRPr lang="ru-RU"/>
        </a:p>
      </dgm:t>
    </dgm:pt>
    <dgm:pt modelId="{8A6C6366-3B69-4149-A2A5-81E9698FD9D7}" type="sibTrans" cxnId="{EA0CCC57-3103-49EF-8DC8-DAF0F42E2A62}">
      <dgm:prSet/>
      <dgm:spPr/>
      <dgm:t>
        <a:bodyPr/>
        <a:lstStyle/>
        <a:p>
          <a:endParaRPr lang="ru-RU"/>
        </a:p>
      </dgm:t>
    </dgm:pt>
    <dgm:pt modelId="{A3168A1B-8F5F-436C-B310-DEB7B477FC62}">
      <dgm:prSet phldrT="[Текст]" custT="1"/>
      <dgm:spPr/>
      <dgm:t>
        <a:bodyPr/>
        <a:lstStyle/>
        <a:p>
          <a:r>
            <a:rPr lang="uk-UA" sz="2400" dirty="0" smtClean="0"/>
            <a:t>5.</a:t>
          </a:r>
          <a:r>
            <a:rPr lang="uk-UA" sz="2400" noProof="0" dirty="0" smtClean="0"/>
            <a:t>Співпраця з іншими</a:t>
          </a:r>
          <a:endParaRPr lang="uk-UA" sz="2400" noProof="0" dirty="0"/>
        </a:p>
      </dgm:t>
    </dgm:pt>
    <dgm:pt modelId="{96DB6988-CF02-4534-8C54-E47D543442F5}" type="parTrans" cxnId="{3350CEE0-9031-4A9C-928C-9907BE6014E1}">
      <dgm:prSet/>
      <dgm:spPr/>
      <dgm:t>
        <a:bodyPr/>
        <a:lstStyle/>
        <a:p>
          <a:endParaRPr lang="ru-RU"/>
        </a:p>
      </dgm:t>
    </dgm:pt>
    <dgm:pt modelId="{94DD14E5-F07E-4A12-AED7-7A8A9EB5B709}" type="sibTrans" cxnId="{3350CEE0-9031-4A9C-928C-9907BE6014E1}">
      <dgm:prSet/>
      <dgm:spPr/>
      <dgm:t>
        <a:bodyPr/>
        <a:lstStyle/>
        <a:p>
          <a:endParaRPr lang="ru-RU"/>
        </a:p>
      </dgm:t>
    </dgm:pt>
    <dgm:pt modelId="{DF4DADD3-3A54-425C-BB76-B91EE3758E2E}">
      <dgm:prSet phldrT="[Текст]" custT="1"/>
      <dgm:spPr/>
      <dgm:t>
        <a:bodyPr/>
        <a:lstStyle/>
        <a:p>
          <a:r>
            <a:rPr lang="uk-UA" sz="2400" dirty="0" smtClean="0"/>
            <a:t>6.</a:t>
          </a:r>
          <a:r>
            <a:rPr lang="uk-UA" sz="2400" noProof="0" dirty="0" smtClean="0"/>
            <a:t>Емоційний інтелект</a:t>
          </a:r>
          <a:endParaRPr lang="uk-UA" sz="2400" noProof="0" dirty="0"/>
        </a:p>
      </dgm:t>
    </dgm:pt>
    <dgm:pt modelId="{2D14ECEA-7AEA-4CF7-A3C6-59B00D30FD4B}" type="parTrans" cxnId="{91BCE109-A3BB-47F6-80A2-235E071A57C5}">
      <dgm:prSet/>
      <dgm:spPr/>
      <dgm:t>
        <a:bodyPr/>
        <a:lstStyle/>
        <a:p>
          <a:endParaRPr lang="ru-RU"/>
        </a:p>
      </dgm:t>
    </dgm:pt>
    <dgm:pt modelId="{73B680D5-6D89-4F99-90BF-24D0A7BA11B3}" type="sibTrans" cxnId="{91BCE109-A3BB-47F6-80A2-235E071A57C5}">
      <dgm:prSet/>
      <dgm:spPr/>
      <dgm:t>
        <a:bodyPr/>
        <a:lstStyle/>
        <a:p>
          <a:endParaRPr lang="ru-RU"/>
        </a:p>
      </dgm:t>
    </dgm:pt>
    <dgm:pt modelId="{AF92D2CA-783F-45A8-9344-626074644C0C}">
      <dgm:prSet phldrT="[Текст]" custT="1"/>
      <dgm:spPr/>
      <dgm:t>
        <a:bodyPr/>
        <a:lstStyle/>
        <a:p>
          <a:r>
            <a:rPr lang="uk-UA" sz="2400" dirty="0" smtClean="0"/>
            <a:t>7.</a:t>
          </a:r>
          <a:r>
            <a:rPr lang="uk-UA" sz="2400" noProof="0" dirty="0" smtClean="0"/>
            <a:t>Винесення суджень та ухвалення рішень</a:t>
          </a:r>
          <a:endParaRPr lang="uk-UA" sz="2400" noProof="0" dirty="0"/>
        </a:p>
      </dgm:t>
    </dgm:pt>
    <dgm:pt modelId="{29993284-829F-47B9-B29C-C112A6019AEE}" type="parTrans" cxnId="{3576EAB2-7A99-4F13-80F0-BBD579229D65}">
      <dgm:prSet/>
      <dgm:spPr/>
      <dgm:t>
        <a:bodyPr/>
        <a:lstStyle/>
        <a:p>
          <a:endParaRPr lang="ru-RU"/>
        </a:p>
      </dgm:t>
    </dgm:pt>
    <dgm:pt modelId="{41627C63-8D27-44A3-A426-DF0367385D3E}" type="sibTrans" cxnId="{3576EAB2-7A99-4F13-80F0-BBD579229D65}">
      <dgm:prSet/>
      <dgm:spPr/>
      <dgm:t>
        <a:bodyPr/>
        <a:lstStyle/>
        <a:p>
          <a:endParaRPr lang="ru-RU"/>
        </a:p>
      </dgm:t>
    </dgm:pt>
    <dgm:pt modelId="{38FB869A-BED9-41FC-A979-1C3AE629914C}">
      <dgm:prSet phldrT="[Текст]" custT="1"/>
      <dgm:spPr/>
      <dgm:t>
        <a:bodyPr/>
        <a:lstStyle/>
        <a:p>
          <a:r>
            <a:rPr lang="uk-UA" sz="2400" dirty="0" smtClean="0"/>
            <a:t>8.</a:t>
          </a:r>
          <a:r>
            <a:rPr lang="uk-UA" sz="2400" noProof="0" dirty="0" smtClean="0"/>
            <a:t>Сервісна спрямованість</a:t>
          </a:r>
          <a:endParaRPr lang="uk-UA" sz="2400" noProof="0" dirty="0"/>
        </a:p>
      </dgm:t>
    </dgm:pt>
    <dgm:pt modelId="{BEE93FCF-A85E-4D7F-8659-27303C20C102}" type="parTrans" cxnId="{DA3F58F4-A3EC-46EF-B1A0-68C0A149403E}">
      <dgm:prSet/>
      <dgm:spPr/>
      <dgm:t>
        <a:bodyPr/>
        <a:lstStyle/>
        <a:p>
          <a:endParaRPr lang="ru-RU"/>
        </a:p>
      </dgm:t>
    </dgm:pt>
    <dgm:pt modelId="{0D0E58BC-39CD-4805-B754-40A2A26444F0}" type="sibTrans" cxnId="{DA3F58F4-A3EC-46EF-B1A0-68C0A149403E}">
      <dgm:prSet/>
      <dgm:spPr/>
      <dgm:t>
        <a:bodyPr/>
        <a:lstStyle/>
        <a:p>
          <a:endParaRPr lang="ru-RU"/>
        </a:p>
      </dgm:t>
    </dgm:pt>
    <dgm:pt modelId="{1D0C5630-8586-4977-86EA-01EB4DCBA5BD}">
      <dgm:prSet phldrT="[Текст]" custT="1"/>
      <dgm:spPr/>
      <dgm:t>
        <a:bodyPr/>
        <a:lstStyle/>
        <a:p>
          <a:r>
            <a:rPr lang="uk-UA" sz="2400" dirty="0" smtClean="0"/>
            <a:t>9.</a:t>
          </a:r>
          <a:r>
            <a:rPr lang="uk-UA" sz="2400" noProof="0" dirty="0" smtClean="0"/>
            <a:t>Перемовини</a:t>
          </a:r>
          <a:endParaRPr lang="uk-UA" sz="2400" noProof="0" dirty="0"/>
        </a:p>
      </dgm:t>
    </dgm:pt>
    <dgm:pt modelId="{641D847D-1ED8-44C6-8807-6E30D8BBDD47}" type="parTrans" cxnId="{38AEFBC6-FDAB-414C-8836-ADC4FBA9BE80}">
      <dgm:prSet/>
      <dgm:spPr/>
      <dgm:t>
        <a:bodyPr/>
        <a:lstStyle/>
        <a:p>
          <a:endParaRPr lang="ru-RU"/>
        </a:p>
      </dgm:t>
    </dgm:pt>
    <dgm:pt modelId="{66BF96BD-B387-42C7-BD76-A4578D2E6D33}" type="sibTrans" cxnId="{38AEFBC6-FDAB-414C-8836-ADC4FBA9BE80}">
      <dgm:prSet/>
      <dgm:spPr/>
      <dgm:t>
        <a:bodyPr/>
        <a:lstStyle/>
        <a:p>
          <a:endParaRPr lang="ru-RU"/>
        </a:p>
      </dgm:t>
    </dgm:pt>
    <dgm:pt modelId="{33FD0ABC-6E40-4E63-995E-A2F749470F9A}">
      <dgm:prSet phldrT="[Текст]" custT="1"/>
      <dgm:spPr/>
      <dgm:t>
        <a:bodyPr/>
        <a:lstStyle/>
        <a:p>
          <a:r>
            <a:rPr lang="uk-UA" sz="2400" dirty="0" smtClean="0"/>
            <a:t>10.</a:t>
          </a:r>
          <a:r>
            <a:rPr lang="uk-UA" sz="2400" noProof="0" dirty="0" smtClean="0"/>
            <a:t>Когнітивна гнучкість</a:t>
          </a:r>
          <a:endParaRPr lang="uk-UA" sz="2400" noProof="0" dirty="0"/>
        </a:p>
      </dgm:t>
    </dgm:pt>
    <dgm:pt modelId="{A878E7CF-85F8-415A-AD9B-C8E03403CB9A}" type="parTrans" cxnId="{44361FBE-8657-4EBC-8239-3A6103ACC1C3}">
      <dgm:prSet/>
      <dgm:spPr/>
      <dgm:t>
        <a:bodyPr/>
        <a:lstStyle/>
        <a:p>
          <a:endParaRPr lang="ru-RU"/>
        </a:p>
      </dgm:t>
    </dgm:pt>
    <dgm:pt modelId="{EB0E8CE3-EF52-4FCE-BF5D-21E6C0F8858B}" type="sibTrans" cxnId="{44361FBE-8657-4EBC-8239-3A6103ACC1C3}">
      <dgm:prSet/>
      <dgm:spPr/>
      <dgm:t>
        <a:bodyPr/>
        <a:lstStyle/>
        <a:p>
          <a:endParaRPr lang="ru-RU"/>
        </a:p>
      </dgm:t>
    </dgm:pt>
    <dgm:pt modelId="{8EEEFD1D-1857-4235-BB5C-C83DEF0D8BA9}" type="pres">
      <dgm:prSet presAssocID="{B6EC2DDA-CBDD-475E-97FD-A10C0A6A7E7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BE767E-87BB-4B4A-AE01-F6586C85A8A1}" type="pres">
      <dgm:prSet presAssocID="{FD601823-3B8B-4603-BA7C-C8F31CC03205}" presName="compositeNode" presStyleCnt="0">
        <dgm:presLayoutVars>
          <dgm:bulletEnabled val="1"/>
        </dgm:presLayoutVars>
      </dgm:prSet>
      <dgm:spPr/>
    </dgm:pt>
    <dgm:pt modelId="{68B8B460-0983-4DDF-95BA-0C6657F469BC}" type="pres">
      <dgm:prSet presAssocID="{FD601823-3B8B-4603-BA7C-C8F31CC03205}" presName="image" presStyleLbl="fgImgPlace1" presStyleIdx="0" presStyleCnt="2" custFlipHor="1" custScaleX="4417" custScaleY="7531" custLinFactX="21133" custLinFactNeighborX="100000" custLinFactNeighborY="-21542"/>
      <dgm:spPr>
        <a:prstGeom prst="ellipse">
          <a:avLst/>
        </a:prstGeom>
        <a:solidFill>
          <a:schemeClr val="bg1">
            <a:alpha val="41000"/>
          </a:schemeClr>
        </a:solidFill>
      </dgm:spPr>
    </dgm:pt>
    <dgm:pt modelId="{1711ED8E-7CDC-4FDC-B27E-BE97B9E20DF7}" type="pres">
      <dgm:prSet presAssocID="{FD601823-3B8B-4603-BA7C-C8F31CC03205}" presName="childNode" presStyleLbl="node1" presStyleIdx="0" presStyleCnt="2" custScaleX="118684" custScaleY="108450" custLinFactNeighborX="1543" custLinFactNeighborY="4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D16F1-D7AA-4BD9-AABD-4CCDB0C92625}" type="pres">
      <dgm:prSet presAssocID="{FD601823-3B8B-4603-BA7C-C8F31CC03205}" presName="parentNode" presStyleLbl="revTx" presStyleIdx="0" presStyleCnt="2" custScaleX="253356" custScaleY="116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BC82A-8047-4799-A78B-5A2A1340B985}" type="pres">
      <dgm:prSet presAssocID="{EE4C7AD3-57DD-420E-A1BD-19E2098191BA}" presName="sibTrans" presStyleCnt="0"/>
      <dgm:spPr/>
    </dgm:pt>
    <dgm:pt modelId="{1F9FFC48-2660-4B76-933C-158B86B54A8C}" type="pres">
      <dgm:prSet presAssocID="{A46CFD32-3A27-4B76-8B6F-EF6790648142}" presName="compositeNode" presStyleCnt="0">
        <dgm:presLayoutVars>
          <dgm:bulletEnabled val="1"/>
        </dgm:presLayoutVars>
      </dgm:prSet>
      <dgm:spPr/>
    </dgm:pt>
    <dgm:pt modelId="{2ACC154C-0DC9-421C-AC64-95602B2F8A77}" type="pres">
      <dgm:prSet presAssocID="{A46CFD32-3A27-4B76-8B6F-EF6790648142}" presName="image" presStyleLbl="fgImgPlace1" presStyleIdx="1" presStyleCnt="2" custFlipVert="0" custFlipHor="0" custScaleX="4417" custScaleY="3793" custLinFactX="18181" custLinFactNeighborX="100000" custLinFactNeighborY="-15568"/>
      <dgm:spPr>
        <a:solidFill>
          <a:schemeClr val="bg1">
            <a:alpha val="46000"/>
          </a:schemeClr>
        </a:solidFill>
      </dgm:spPr>
    </dgm:pt>
    <dgm:pt modelId="{7D4B5F9F-6C84-4F90-816F-E10658F69F1F}" type="pres">
      <dgm:prSet presAssocID="{A46CFD32-3A27-4B76-8B6F-EF6790648142}" presName="childNode" presStyleLbl="node1" presStyleIdx="1" presStyleCnt="2" custScaleX="119504" custScaleY="108819" custLinFactNeighborX="806" custLinFactNeighborY="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A18D-CC90-45AC-B211-B63AA46C3908}" type="pres">
      <dgm:prSet presAssocID="{A46CFD32-3A27-4B76-8B6F-EF6790648142}" presName="parentNode" presStyleLbl="revTx" presStyleIdx="1" presStyleCnt="2" custScaleX="185634" custScaleY="115023" custLinFactNeighborX="-27694" custLinFactNeighborY="7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A0EC9-C297-4624-8EFF-A3ACFCCED0CC}" type="presOf" srcId="{1D0C5630-8586-4977-86EA-01EB4DCBA5BD}" destId="{7D4B5F9F-6C84-4F90-816F-E10658F69F1F}" srcOrd="0" destOrd="8" presId="urn:microsoft.com/office/officeart/2005/8/layout/hList2"/>
    <dgm:cxn modelId="{7F8D4101-DC19-42DA-9354-9C05CA1719A2}" srcId="{FD601823-3B8B-4603-BA7C-C8F31CC03205}" destId="{23F3CCCA-5013-4404-89D5-30D0DC6370E4}" srcOrd="9" destOrd="0" parTransId="{FCD66575-82D5-4750-9D19-7F08A0460BF2}" sibTransId="{51C8DCF8-031F-4C39-84DC-6EA3F705F5FF}"/>
    <dgm:cxn modelId="{9A91CD47-A166-41BC-A8C5-AFAFD94A1CA1}" type="presOf" srcId="{7F37F0BF-FFA2-4252-8EBF-6872D9832B52}" destId="{7D4B5F9F-6C84-4F90-816F-E10658F69F1F}" srcOrd="0" destOrd="1" presId="urn:microsoft.com/office/officeart/2005/8/layout/hList2"/>
    <dgm:cxn modelId="{DB06FE99-E3A7-482D-AC5C-02769BB7A9F1}" type="presOf" srcId="{C96DEDCB-1AB2-4AA5-98DF-FD96BDA22FBC}" destId="{1711ED8E-7CDC-4FDC-B27E-BE97B9E20DF7}" srcOrd="0" destOrd="10" presId="urn:microsoft.com/office/officeart/2005/8/layout/hList2"/>
    <dgm:cxn modelId="{B5CAC0B0-83C6-4B29-A93F-1EF06CB98ACD}" type="presOf" srcId="{F80C32E7-CAA0-4951-9554-C97FBF2F08B5}" destId="{1711ED8E-7CDC-4FDC-B27E-BE97B9E20DF7}" srcOrd="0" destOrd="1" presId="urn:microsoft.com/office/officeart/2005/8/layout/hList2"/>
    <dgm:cxn modelId="{5CF27D94-A0C8-44D1-987A-D022F417A25B}" type="presOf" srcId="{0A2AF86B-A4BB-484C-9D21-3F9A9F261F56}" destId="{1711ED8E-7CDC-4FDC-B27E-BE97B9E20DF7}" srcOrd="0" destOrd="4" presId="urn:microsoft.com/office/officeart/2005/8/layout/hList2"/>
    <dgm:cxn modelId="{03E26EB5-5A94-4372-BF0A-E2F11317DA0E}" type="presOf" srcId="{33FD0ABC-6E40-4E63-995E-A2F749470F9A}" destId="{7D4B5F9F-6C84-4F90-816F-E10658F69F1F}" srcOrd="0" destOrd="9" presId="urn:microsoft.com/office/officeart/2005/8/layout/hList2"/>
    <dgm:cxn modelId="{C2E47863-90AB-4D9D-96C9-7D9AAB991F1B}" type="presOf" srcId="{1C4FFE8C-D597-4E70-BCD8-B147276EC222}" destId="{7D4B5F9F-6C84-4F90-816F-E10658F69F1F}" srcOrd="0" destOrd="0" presId="urn:microsoft.com/office/officeart/2005/8/layout/hList2"/>
    <dgm:cxn modelId="{F433A845-AD50-4378-9AB1-A1715B2249B4}" type="presOf" srcId="{38FB869A-BED9-41FC-A979-1C3AE629914C}" destId="{7D4B5F9F-6C84-4F90-816F-E10658F69F1F}" srcOrd="0" destOrd="7" presId="urn:microsoft.com/office/officeart/2005/8/layout/hList2"/>
    <dgm:cxn modelId="{F2DCB148-82D9-4E3E-8C87-9201F17EF38D}" type="presOf" srcId="{A46CFD32-3A27-4B76-8B6F-EF6790648142}" destId="{5BF5A18D-CC90-45AC-B211-B63AA46C3908}" srcOrd="0" destOrd="0" presId="urn:microsoft.com/office/officeart/2005/8/layout/hList2"/>
    <dgm:cxn modelId="{4186B1E7-EFDC-4C5F-8A38-297AE2D669FD}" type="presOf" srcId="{AF92D2CA-783F-45A8-9344-626074644C0C}" destId="{7D4B5F9F-6C84-4F90-816F-E10658F69F1F}" srcOrd="0" destOrd="6" presId="urn:microsoft.com/office/officeart/2005/8/layout/hList2"/>
    <dgm:cxn modelId="{0022CDBA-9C1D-4F4C-97C3-69AA49C9EB91}" srcId="{FD601823-3B8B-4603-BA7C-C8F31CC03205}" destId="{D47C1B56-2546-4948-97FE-32BE8E486D0F}" srcOrd="2" destOrd="0" parTransId="{F2D81E42-8A51-4082-BFCC-13C274F06046}" sibTransId="{86F2A997-450D-4FC0-ABFF-DB4DE34D7D6F}"/>
    <dgm:cxn modelId="{3CABFCA7-1DCD-4FA1-9CC0-E8B90261FC23}" srcId="{A46CFD32-3A27-4B76-8B6F-EF6790648142}" destId="{1C4FFE8C-D597-4E70-BCD8-B147276EC222}" srcOrd="0" destOrd="0" parTransId="{BC20C8E1-87AB-4C46-B3F8-D71E9E9DA801}" sibTransId="{F36FBFAD-AB7D-4241-B5F2-69089EA899E2}"/>
    <dgm:cxn modelId="{34972D08-2AE6-400F-911B-B50AB48A4AEC}" type="presOf" srcId="{DF4DADD3-3A54-425C-BB76-B91EE3758E2E}" destId="{7D4B5F9F-6C84-4F90-816F-E10658F69F1F}" srcOrd="0" destOrd="5" presId="urn:microsoft.com/office/officeart/2005/8/layout/hList2"/>
    <dgm:cxn modelId="{C4D81E3A-3F6A-4C07-9A0D-CD12A3D13BF1}" srcId="{B6EC2DDA-CBDD-475E-97FD-A10C0A6A7E72}" destId="{A46CFD32-3A27-4B76-8B6F-EF6790648142}" srcOrd="1" destOrd="0" parTransId="{0870024C-A0EB-49D4-BECA-D641708C79ED}" sibTransId="{9B987CA0-EA01-43FD-9B66-E25D215465A6}"/>
    <dgm:cxn modelId="{BEB93C3E-864F-4FEB-9B9C-3F5F34F427B1}" srcId="{FD601823-3B8B-4603-BA7C-C8F31CC03205}" destId="{0A2AF86B-A4BB-484C-9D21-3F9A9F261F56}" srcOrd="4" destOrd="0" parTransId="{97158D89-3BE4-4643-9E5E-429AC8C3DDFA}" sibTransId="{97C63D93-6910-4856-83C6-B2C9AC637305}"/>
    <dgm:cxn modelId="{44361FBE-8657-4EBC-8239-3A6103ACC1C3}" srcId="{A46CFD32-3A27-4B76-8B6F-EF6790648142}" destId="{33FD0ABC-6E40-4E63-995E-A2F749470F9A}" srcOrd="9" destOrd="0" parTransId="{A878E7CF-85F8-415A-AD9B-C8E03403CB9A}" sibTransId="{EB0E8CE3-EF52-4FCE-BF5D-21E6C0F8858B}"/>
    <dgm:cxn modelId="{8DB11778-A46B-49D7-A1E2-7B7728098653}" srcId="{B6EC2DDA-CBDD-475E-97FD-A10C0A6A7E72}" destId="{FD601823-3B8B-4603-BA7C-C8F31CC03205}" srcOrd="0" destOrd="0" parTransId="{25011689-C3A2-4421-A332-80ED71A9D7A2}" sibTransId="{EE4C7AD3-57DD-420E-A1BD-19E2098191BA}"/>
    <dgm:cxn modelId="{8AE4C382-A98A-4D1F-9FFD-F03AF26D9F9F}" type="presOf" srcId="{D47C1B56-2546-4948-97FE-32BE8E486D0F}" destId="{1711ED8E-7CDC-4FDC-B27E-BE97B9E20DF7}" srcOrd="0" destOrd="2" presId="urn:microsoft.com/office/officeart/2005/8/layout/hList2"/>
    <dgm:cxn modelId="{9E371059-4711-4C0E-9E92-ED2A3A2EA43B}" srcId="{A46CFD32-3A27-4B76-8B6F-EF6790648142}" destId="{EA68426F-8E85-4965-B7F2-E5A329E29BAE}" srcOrd="2" destOrd="0" parTransId="{DC24C509-5CDE-4D2A-BA1D-2EE6007F065F}" sibTransId="{A1768C46-31B9-4113-A940-61838F687AF0}"/>
    <dgm:cxn modelId="{1E1637BB-EA50-48F3-848D-26B88307DD08}" srcId="{FD601823-3B8B-4603-BA7C-C8F31CC03205}" destId="{58CB1A34-7BC2-47B1-94EE-355FFFEC603F}" srcOrd="0" destOrd="0" parTransId="{B27E0289-B4D5-4C68-A6E8-5DB99BF01C51}" sibTransId="{44AF5829-7AA6-47A6-A5E4-2A1EF98A0C39}"/>
    <dgm:cxn modelId="{25B80CDD-B602-4765-9E53-F378B14C2F04}" srcId="{FD601823-3B8B-4603-BA7C-C8F31CC03205}" destId="{DE442A26-8A21-4B34-9DF6-58DAA984A949}" srcOrd="3" destOrd="0" parTransId="{23A9F57D-766E-4B58-A16B-D1BE4ADF2CDA}" sibTransId="{1FA1C128-91A7-4745-99AB-C1FED225095A}"/>
    <dgm:cxn modelId="{30875D53-DCC7-47A4-80C9-C4D1E1C3CD88}" srcId="{FD601823-3B8B-4603-BA7C-C8F31CC03205}" destId="{F80C32E7-CAA0-4951-9554-C97FBF2F08B5}" srcOrd="1" destOrd="0" parTransId="{985D19C7-D1E6-4F02-8E31-E62B36A84758}" sibTransId="{137EC0C9-9471-4C61-ABAD-770D8157139D}"/>
    <dgm:cxn modelId="{7B572E63-1DA7-4B33-B266-2EFE4DBEE205}" type="presOf" srcId="{254D6B75-3C5F-4E95-BB79-6595D6833F6A}" destId="{1711ED8E-7CDC-4FDC-B27E-BE97B9E20DF7}" srcOrd="0" destOrd="5" presId="urn:microsoft.com/office/officeart/2005/8/layout/hList2"/>
    <dgm:cxn modelId="{AEAED15F-DA8C-4619-B0F8-ECC51E7ACB32}" type="presOf" srcId="{B6EC2DDA-CBDD-475E-97FD-A10C0A6A7E72}" destId="{8EEEFD1D-1857-4235-BB5C-C83DEF0D8BA9}" srcOrd="0" destOrd="0" presId="urn:microsoft.com/office/officeart/2005/8/layout/hList2"/>
    <dgm:cxn modelId="{EA0CCC57-3103-49EF-8DC8-DAF0F42E2A62}" srcId="{A46CFD32-3A27-4B76-8B6F-EF6790648142}" destId="{3F247B39-6AB1-4C7E-85F5-589096DBC6D7}" srcOrd="3" destOrd="0" parTransId="{91418D61-68DF-45C4-92C2-FDEA2852BE90}" sibTransId="{8A6C6366-3B69-4149-A2A5-81E9698FD9D7}"/>
    <dgm:cxn modelId="{17D233D0-AC81-4B74-8CEE-2360A1340188}" srcId="{FD601823-3B8B-4603-BA7C-C8F31CC03205}" destId="{254D6B75-3C5F-4E95-BB79-6595D6833F6A}" srcOrd="5" destOrd="0" parTransId="{0316F573-5150-46DB-AF42-2C10CC7C3408}" sibTransId="{3E050DE1-7BE3-4500-8698-69562A7E015D}"/>
    <dgm:cxn modelId="{DA3F58F4-A3EC-46EF-B1A0-68C0A149403E}" srcId="{A46CFD32-3A27-4B76-8B6F-EF6790648142}" destId="{38FB869A-BED9-41FC-A979-1C3AE629914C}" srcOrd="7" destOrd="0" parTransId="{BEE93FCF-A85E-4D7F-8659-27303C20C102}" sibTransId="{0D0E58BC-39CD-4805-B754-40A2A26444F0}"/>
    <dgm:cxn modelId="{E93318F6-F8EE-4422-BA93-D63AA83A54F8}" type="presOf" srcId="{23F3CCCA-5013-4404-89D5-30D0DC6370E4}" destId="{1711ED8E-7CDC-4FDC-B27E-BE97B9E20DF7}" srcOrd="0" destOrd="9" presId="urn:microsoft.com/office/officeart/2005/8/layout/hList2"/>
    <dgm:cxn modelId="{3576EAB2-7A99-4F13-80F0-BBD579229D65}" srcId="{A46CFD32-3A27-4B76-8B6F-EF6790648142}" destId="{AF92D2CA-783F-45A8-9344-626074644C0C}" srcOrd="6" destOrd="0" parTransId="{29993284-829F-47B9-B29C-C112A6019AEE}" sibTransId="{41627C63-8D27-44A3-A426-DF0367385D3E}"/>
    <dgm:cxn modelId="{91868EF3-BAF3-4D9E-B745-68B02F6C53F1}" type="presOf" srcId="{A237AF12-B31D-4627-A0A7-1EA73F7A378E}" destId="{1711ED8E-7CDC-4FDC-B27E-BE97B9E20DF7}" srcOrd="0" destOrd="7" presId="urn:microsoft.com/office/officeart/2005/8/layout/hList2"/>
    <dgm:cxn modelId="{AC0070E6-EB1E-444E-B903-81DB4E66DFBF}" type="presOf" srcId="{3F247B39-6AB1-4C7E-85F5-589096DBC6D7}" destId="{7D4B5F9F-6C84-4F90-816F-E10658F69F1F}" srcOrd="0" destOrd="3" presId="urn:microsoft.com/office/officeart/2005/8/layout/hList2"/>
    <dgm:cxn modelId="{B93B481E-7B2B-46AE-95CF-E3DEAD2FE27E}" srcId="{FD601823-3B8B-4603-BA7C-C8F31CC03205}" destId="{A237AF12-B31D-4627-A0A7-1EA73F7A378E}" srcOrd="7" destOrd="0" parTransId="{C6C83898-9F02-4482-9324-317E9F8E03F5}" sibTransId="{D8ED4ED7-8AA3-4614-BF82-64BC495C9911}"/>
    <dgm:cxn modelId="{35352918-1E37-4197-8ADB-03E970622BB1}" type="presOf" srcId="{6401A232-12E6-4C1F-83B4-121B959387BA}" destId="{1711ED8E-7CDC-4FDC-B27E-BE97B9E20DF7}" srcOrd="0" destOrd="6" presId="urn:microsoft.com/office/officeart/2005/8/layout/hList2"/>
    <dgm:cxn modelId="{4F658A19-3773-4F7A-9C23-53E435C54E2E}" type="presOf" srcId="{593F2081-B898-4FCF-A20F-FB572F32C88F}" destId="{1711ED8E-7CDC-4FDC-B27E-BE97B9E20DF7}" srcOrd="0" destOrd="8" presId="urn:microsoft.com/office/officeart/2005/8/layout/hList2"/>
    <dgm:cxn modelId="{5F48E4D8-5021-4890-A743-1CB6E8DB6127}" srcId="{A46CFD32-3A27-4B76-8B6F-EF6790648142}" destId="{7F37F0BF-FFA2-4252-8EBF-6872D9832B52}" srcOrd="1" destOrd="0" parTransId="{62F10CF1-C04A-4B58-A176-0E414F7A3684}" sibTransId="{99CC5356-A126-489D-A015-18E55EA70560}"/>
    <dgm:cxn modelId="{91BCE109-A3BB-47F6-80A2-235E071A57C5}" srcId="{A46CFD32-3A27-4B76-8B6F-EF6790648142}" destId="{DF4DADD3-3A54-425C-BB76-B91EE3758E2E}" srcOrd="5" destOrd="0" parTransId="{2D14ECEA-7AEA-4CF7-A3C6-59B00D30FD4B}" sibTransId="{73B680D5-6D89-4F99-90BF-24D0A7BA11B3}"/>
    <dgm:cxn modelId="{F84D66E2-33EE-447D-B617-959F4B5EE68E}" type="presOf" srcId="{58CB1A34-7BC2-47B1-94EE-355FFFEC603F}" destId="{1711ED8E-7CDC-4FDC-B27E-BE97B9E20DF7}" srcOrd="0" destOrd="0" presId="urn:microsoft.com/office/officeart/2005/8/layout/hList2"/>
    <dgm:cxn modelId="{A37578D7-D535-4CA3-A6DA-2E2405AACD3D}" type="presOf" srcId="{A3168A1B-8F5F-436C-B310-DEB7B477FC62}" destId="{7D4B5F9F-6C84-4F90-816F-E10658F69F1F}" srcOrd="0" destOrd="4" presId="urn:microsoft.com/office/officeart/2005/8/layout/hList2"/>
    <dgm:cxn modelId="{04904BDA-E214-41F8-81E1-BC6707BDC369}" type="presOf" srcId="{FD601823-3B8B-4603-BA7C-C8F31CC03205}" destId="{6C4D16F1-D7AA-4BD9-AABD-4CCDB0C92625}" srcOrd="0" destOrd="0" presId="urn:microsoft.com/office/officeart/2005/8/layout/hList2"/>
    <dgm:cxn modelId="{C430734C-36F2-49CF-912B-9010D09EAB47}" srcId="{FD601823-3B8B-4603-BA7C-C8F31CC03205}" destId="{C96DEDCB-1AB2-4AA5-98DF-FD96BDA22FBC}" srcOrd="10" destOrd="0" parTransId="{43164833-D824-4A18-9925-72C859299924}" sibTransId="{59380F15-11AB-4AAC-A0CC-FA7A04D10514}"/>
    <dgm:cxn modelId="{3B5EC181-6045-4A9C-880D-CBA59211B30F}" srcId="{FD601823-3B8B-4603-BA7C-C8F31CC03205}" destId="{6401A232-12E6-4C1F-83B4-121B959387BA}" srcOrd="6" destOrd="0" parTransId="{81D84AD6-2D2B-4F13-8A09-F99AB3487C58}" sibTransId="{DAAAA4B4-13FA-4625-AC1F-F7027740F6BA}"/>
    <dgm:cxn modelId="{2E4D9AC7-8982-4DDE-8D62-72AD503CDAB0}" type="presOf" srcId="{DE442A26-8A21-4B34-9DF6-58DAA984A949}" destId="{1711ED8E-7CDC-4FDC-B27E-BE97B9E20DF7}" srcOrd="0" destOrd="3" presId="urn:microsoft.com/office/officeart/2005/8/layout/hList2"/>
    <dgm:cxn modelId="{38AEFBC6-FDAB-414C-8836-ADC4FBA9BE80}" srcId="{A46CFD32-3A27-4B76-8B6F-EF6790648142}" destId="{1D0C5630-8586-4977-86EA-01EB4DCBA5BD}" srcOrd="8" destOrd="0" parTransId="{641D847D-1ED8-44C6-8807-6E30D8BBDD47}" sibTransId="{66BF96BD-B387-42C7-BD76-A4578D2E6D33}"/>
    <dgm:cxn modelId="{351DBC28-7CF5-4ED7-B797-AC7932D9FA27}" type="presOf" srcId="{EA68426F-8E85-4965-B7F2-E5A329E29BAE}" destId="{7D4B5F9F-6C84-4F90-816F-E10658F69F1F}" srcOrd="0" destOrd="2" presId="urn:microsoft.com/office/officeart/2005/8/layout/hList2"/>
    <dgm:cxn modelId="{5D64B360-A0A9-4E07-A8A7-4855135F7E5E}" srcId="{FD601823-3B8B-4603-BA7C-C8F31CC03205}" destId="{593F2081-B898-4FCF-A20F-FB572F32C88F}" srcOrd="8" destOrd="0" parTransId="{A8C7CCFE-8B5B-42D1-B1F0-423D28D08F21}" sibTransId="{4EA02171-2676-4300-83EA-32168C638873}"/>
    <dgm:cxn modelId="{3350CEE0-9031-4A9C-928C-9907BE6014E1}" srcId="{A46CFD32-3A27-4B76-8B6F-EF6790648142}" destId="{A3168A1B-8F5F-436C-B310-DEB7B477FC62}" srcOrd="4" destOrd="0" parTransId="{96DB6988-CF02-4534-8C54-E47D543442F5}" sibTransId="{94DD14E5-F07E-4A12-AED7-7A8A9EB5B709}"/>
    <dgm:cxn modelId="{B7B36D7E-727F-43E2-AAB7-426CAED495E6}" type="presParOf" srcId="{8EEEFD1D-1857-4235-BB5C-C83DEF0D8BA9}" destId="{67BE767E-87BB-4B4A-AE01-F6586C85A8A1}" srcOrd="0" destOrd="0" presId="urn:microsoft.com/office/officeart/2005/8/layout/hList2"/>
    <dgm:cxn modelId="{CC24B117-BCE4-4D55-9754-2A26BED8C089}" type="presParOf" srcId="{67BE767E-87BB-4B4A-AE01-F6586C85A8A1}" destId="{68B8B460-0983-4DDF-95BA-0C6657F469BC}" srcOrd="0" destOrd="0" presId="urn:microsoft.com/office/officeart/2005/8/layout/hList2"/>
    <dgm:cxn modelId="{74817099-08D6-4C48-9F58-72E115CB722B}" type="presParOf" srcId="{67BE767E-87BB-4B4A-AE01-F6586C85A8A1}" destId="{1711ED8E-7CDC-4FDC-B27E-BE97B9E20DF7}" srcOrd="1" destOrd="0" presId="urn:microsoft.com/office/officeart/2005/8/layout/hList2"/>
    <dgm:cxn modelId="{D373E48E-7E13-42E7-B54A-D8FF26942E39}" type="presParOf" srcId="{67BE767E-87BB-4B4A-AE01-F6586C85A8A1}" destId="{6C4D16F1-D7AA-4BD9-AABD-4CCDB0C92625}" srcOrd="2" destOrd="0" presId="urn:microsoft.com/office/officeart/2005/8/layout/hList2"/>
    <dgm:cxn modelId="{3992ADF9-0151-4AC5-91BC-0A0C56C0A454}" type="presParOf" srcId="{8EEEFD1D-1857-4235-BB5C-C83DEF0D8BA9}" destId="{360BC82A-8047-4799-A78B-5A2A1340B985}" srcOrd="1" destOrd="0" presId="urn:microsoft.com/office/officeart/2005/8/layout/hList2"/>
    <dgm:cxn modelId="{32994E1A-493E-4F10-B4BC-3FE702E51427}" type="presParOf" srcId="{8EEEFD1D-1857-4235-BB5C-C83DEF0D8BA9}" destId="{1F9FFC48-2660-4B76-933C-158B86B54A8C}" srcOrd="2" destOrd="0" presId="urn:microsoft.com/office/officeart/2005/8/layout/hList2"/>
    <dgm:cxn modelId="{C5ECF6DA-A933-44A7-99CB-6AA2343BBC21}" type="presParOf" srcId="{1F9FFC48-2660-4B76-933C-158B86B54A8C}" destId="{2ACC154C-0DC9-421C-AC64-95602B2F8A77}" srcOrd="0" destOrd="0" presId="urn:microsoft.com/office/officeart/2005/8/layout/hList2"/>
    <dgm:cxn modelId="{1ED8DDBC-B26A-4736-A08A-AEB8F360EA14}" type="presParOf" srcId="{1F9FFC48-2660-4B76-933C-158B86B54A8C}" destId="{7D4B5F9F-6C84-4F90-816F-E10658F69F1F}" srcOrd="1" destOrd="0" presId="urn:microsoft.com/office/officeart/2005/8/layout/hList2"/>
    <dgm:cxn modelId="{B28C048B-E69A-4D68-B820-44341ECA854C}" type="presParOf" srcId="{1F9FFC48-2660-4B76-933C-158B86B54A8C}" destId="{5BF5A18D-CC90-45AC-B211-B63AA46C39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79B00-C9BF-4929-B774-4952BEF686F1}">
      <dsp:nvSpPr>
        <dsp:cNvPr id="0" name=""/>
        <dsp:cNvSpPr/>
      </dsp:nvSpPr>
      <dsp:spPr>
        <a:xfrm rot="2131089">
          <a:off x="2376055" y="4290120"/>
          <a:ext cx="992057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992057" y="3181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3F40B-EAC8-408C-BFFC-B58A7F43D959}">
      <dsp:nvSpPr>
        <dsp:cNvPr id="0" name=""/>
        <dsp:cNvSpPr/>
      </dsp:nvSpPr>
      <dsp:spPr>
        <a:xfrm rot="21397294">
          <a:off x="2467610" y="3143705"/>
          <a:ext cx="852282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852282" y="3181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FD966-A05F-4B7F-B579-FC327377A291}">
      <dsp:nvSpPr>
        <dsp:cNvPr id="0" name=""/>
        <dsp:cNvSpPr/>
      </dsp:nvSpPr>
      <dsp:spPr>
        <a:xfrm rot="18895909">
          <a:off x="2388557" y="1968261"/>
          <a:ext cx="525853" cy="63632"/>
        </a:xfrm>
        <a:custGeom>
          <a:avLst/>
          <a:gdLst/>
          <a:ahLst/>
          <a:cxnLst/>
          <a:rect l="0" t="0" r="0" b="0"/>
          <a:pathLst>
            <a:path>
              <a:moveTo>
                <a:pt x="0" y="31816"/>
              </a:moveTo>
              <a:lnTo>
                <a:pt x="525853" y="3181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3BCD2-6BFF-4D09-AA95-42B2E40BDB7F}">
      <dsp:nvSpPr>
        <dsp:cNvPr id="0" name=""/>
        <dsp:cNvSpPr/>
      </dsp:nvSpPr>
      <dsp:spPr>
        <a:xfrm>
          <a:off x="150014" y="1826144"/>
          <a:ext cx="2674296" cy="25628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C0D02-98F5-4C76-8D16-C0963521A7F4}">
      <dsp:nvSpPr>
        <dsp:cNvPr id="0" name=""/>
        <dsp:cNvSpPr/>
      </dsp:nvSpPr>
      <dsp:spPr>
        <a:xfrm>
          <a:off x="2479975" y="-173490"/>
          <a:ext cx="2368601" cy="23167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навчальні та інноваційні</a:t>
          </a:r>
          <a:endParaRPr lang="ru-RU" sz="2400" kern="1200" dirty="0"/>
        </a:p>
      </dsp:txBody>
      <dsp:txXfrm>
        <a:off x="2826849" y="165787"/>
        <a:ext cx="1674853" cy="1638171"/>
      </dsp:txXfrm>
    </dsp:sp>
    <dsp:sp modelId="{1F0624B1-41A5-452A-AE5A-7DB31E1810AC}">
      <dsp:nvSpPr>
        <dsp:cNvPr id="0" name=""/>
        <dsp:cNvSpPr/>
      </dsp:nvSpPr>
      <dsp:spPr>
        <a:xfrm>
          <a:off x="3316804" y="1991940"/>
          <a:ext cx="2341212" cy="21790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уміння опрацьовувати інформацію, комп’ютерні та </a:t>
          </a:r>
          <a:r>
            <a:rPr lang="uk-UA" sz="2000" kern="1200" dirty="0" err="1" smtClean="0"/>
            <a:t>медіанавички</a:t>
          </a:r>
          <a:endParaRPr lang="ru-RU" sz="2000" kern="1200" dirty="0"/>
        </a:p>
      </dsp:txBody>
      <dsp:txXfrm>
        <a:off x="3659667" y="2311048"/>
        <a:ext cx="1655486" cy="1540788"/>
      </dsp:txXfrm>
    </dsp:sp>
    <dsp:sp modelId="{0E07633C-F7BF-4B8E-A765-7F5571DF0933}">
      <dsp:nvSpPr>
        <dsp:cNvPr id="0" name=""/>
        <dsp:cNvSpPr/>
      </dsp:nvSpPr>
      <dsp:spPr>
        <a:xfrm>
          <a:off x="3042360" y="4205745"/>
          <a:ext cx="2243836" cy="20770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життєві та кар’єрні (професійні) навички</a:t>
          </a:r>
          <a:endParaRPr lang="ru-RU" sz="2300" kern="1200" dirty="0"/>
        </a:p>
      </dsp:txBody>
      <dsp:txXfrm>
        <a:off x="3370962" y="4509921"/>
        <a:ext cx="1586632" cy="1468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16F1-D7AA-4BD9-AABD-4CCDB0C92625}">
      <dsp:nvSpPr>
        <dsp:cNvPr id="0" name=""/>
        <dsp:cNvSpPr/>
      </dsp:nvSpPr>
      <dsp:spPr>
        <a:xfrm rot="16200000">
          <a:off x="-2302931" y="2588114"/>
          <a:ext cx="6025995" cy="144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4232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ТОП-10 </a:t>
          </a:r>
          <a:r>
            <a:rPr lang="uk-UA" sz="3600" u="sng" kern="1200" noProof="0" dirty="0" smtClean="0"/>
            <a:t>навичок</a:t>
          </a:r>
          <a:r>
            <a:rPr lang="ru-RU" sz="3600" u="sng" kern="1200" dirty="0" smtClean="0"/>
            <a:t> 2015 року</a:t>
          </a:r>
        </a:p>
      </dsp:txBody>
      <dsp:txXfrm>
        <a:off x="-2302931" y="2588114"/>
        <a:ext cx="6025995" cy="1448507"/>
      </dsp:txXfrm>
    </dsp:sp>
    <dsp:sp modelId="{1711ED8E-7CDC-4FDC-B27E-BE97B9E20DF7}">
      <dsp:nvSpPr>
        <dsp:cNvPr id="0" name=""/>
        <dsp:cNvSpPr/>
      </dsp:nvSpPr>
      <dsp:spPr>
        <a:xfrm>
          <a:off x="773828" y="729599"/>
          <a:ext cx="3379897" cy="56039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04232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u="none" kern="1200" noProof="0" dirty="0" smtClean="0"/>
            <a:t>1.Комплексне вирішення проблем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u="none" kern="1200" noProof="0" dirty="0" smtClean="0"/>
            <a:t>2.Співпраця з іншими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u="none" kern="1200" noProof="0" dirty="0" smtClean="0"/>
            <a:t>3.Управління людьми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u="none" kern="1200" noProof="0" dirty="0" smtClean="0"/>
            <a:t>4.Критичне мислення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u="none" kern="1200" dirty="0" smtClean="0"/>
            <a:t>5.</a:t>
          </a:r>
          <a:r>
            <a:rPr lang="uk-UA" sz="2400" u="none" kern="1200" noProof="0" dirty="0" smtClean="0"/>
            <a:t>Перемовини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6.</a:t>
          </a:r>
          <a:r>
            <a:rPr lang="uk-UA" sz="2400" u="none" kern="1200" noProof="0" dirty="0" smtClean="0"/>
            <a:t>Контроль якості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7.</a:t>
          </a:r>
          <a:r>
            <a:rPr lang="uk-UA" sz="2400" u="none" kern="1200" noProof="0" dirty="0" smtClean="0"/>
            <a:t>Сервісна спрямованість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8.</a:t>
          </a:r>
          <a:r>
            <a:rPr lang="uk-UA" sz="2400" u="none" kern="1200" noProof="0" dirty="0" smtClean="0"/>
            <a:t>Винесення суджень та ухвалення рішень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9.</a:t>
          </a:r>
          <a:r>
            <a:rPr lang="uk-UA" sz="2400" u="none" kern="1200" noProof="0" dirty="0" smtClean="0"/>
            <a:t>Активне слухання</a:t>
          </a:r>
          <a:endParaRPr lang="uk-UA" sz="24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10.</a:t>
          </a:r>
          <a:r>
            <a:rPr lang="uk-UA" sz="2400" u="none" kern="1200" noProof="0" dirty="0" smtClean="0"/>
            <a:t>Креативність</a:t>
          </a:r>
          <a:endParaRPr lang="uk-UA" sz="2400" u="none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773828" y="729599"/>
        <a:ext cx="3379897" cy="5603930"/>
      </dsp:txXfrm>
    </dsp:sp>
    <dsp:sp modelId="{68B8B460-0983-4DDF-95BA-0C6657F469BC}">
      <dsp:nvSpPr>
        <dsp:cNvPr id="0" name=""/>
        <dsp:cNvSpPr/>
      </dsp:nvSpPr>
      <dsp:spPr>
        <a:xfrm flipH="1">
          <a:off x="2355778" y="256387"/>
          <a:ext cx="50506" cy="86113"/>
        </a:xfrm>
        <a:prstGeom prst="ellipse">
          <a:avLst/>
        </a:prstGeom>
        <a:solidFill>
          <a:schemeClr val="bg1">
            <a:alpha val="41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5A18D-CC90-45AC-B211-B63AA46C3908}">
      <dsp:nvSpPr>
        <dsp:cNvPr id="0" name=""/>
        <dsp:cNvSpPr/>
      </dsp:nvSpPr>
      <dsp:spPr>
        <a:xfrm rot="16200000">
          <a:off x="2221134" y="2781733"/>
          <a:ext cx="5943576" cy="106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4232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ТОП-10 </a:t>
          </a:r>
          <a:r>
            <a:rPr lang="uk-UA" sz="3600" u="sng" kern="1200" noProof="0" dirty="0" smtClean="0"/>
            <a:t>навичок</a:t>
          </a:r>
          <a:r>
            <a:rPr lang="ru-RU" sz="3600" u="sng" kern="1200" dirty="0" smtClean="0"/>
            <a:t> 2025 року</a:t>
          </a:r>
          <a:endParaRPr lang="ru-RU" sz="3600" kern="1200" dirty="0"/>
        </a:p>
      </dsp:txBody>
      <dsp:txXfrm>
        <a:off x="2221134" y="2781733"/>
        <a:ext cx="5943576" cy="1061321"/>
      </dsp:txXfrm>
    </dsp:sp>
    <dsp:sp modelId="{7D4B5F9F-6C84-4F90-816F-E10658F69F1F}">
      <dsp:nvSpPr>
        <dsp:cNvPr id="0" name=""/>
        <dsp:cNvSpPr/>
      </dsp:nvSpPr>
      <dsp:spPr>
        <a:xfrm>
          <a:off x="5359402" y="716887"/>
          <a:ext cx="3403249" cy="56229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04232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1.</a:t>
          </a:r>
          <a:r>
            <a:rPr lang="uk-UA" sz="2400" kern="1200" noProof="0" dirty="0" smtClean="0"/>
            <a:t>Комплексне вирішення проблем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2.</a:t>
          </a:r>
          <a:r>
            <a:rPr lang="uk-UA" sz="2400" kern="1200" noProof="0" dirty="0" smtClean="0"/>
            <a:t>Критичне мислення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3.</a:t>
          </a:r>
          <a:r>
            <a:rPr lang="uk-UA" sz="2400" kern="1200" noProof="0" dirty="0" smtClean="0"/>
            <a:t>Креативність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4.</a:t>
          </a:r>
          <a:r>
            <a:rPr lang="uk-UA" sz="2400" kern="1200" noProof="0" dirty="0" smtClean="0"/>
            <a:t>Управління людьми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5.</a:t>
          </a:r>
          <a:r>
            <a:rPr lang="uk-UA" sz="2400" kern="1200" noProof="0" dirty="0" smtClean="0"/>
            <a:t>Співпраця з іншими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6.</a:t>
          </a:r>
          <a:r>
            <a:rPr lang="uk-UA" sz="2400" kern="1200" noProof="0" dirty="0" smtClean="0"/>
            <a:t>Емоційний інтелект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7.</a:t>
          </a:r>
          <a:r>
            <a:rPr lang="uk-UA" sz="2400" kern="1200" noProof="0" dirty="0" smtClean="0"/>
            <a:t>Винесення суджень та ухвалення рішень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8.</a:t>
          </a:r>
          <a:r>
            <a:rPr lang="uk-UA" sz="2400" kern="1200" noProof="0" dirty="0" smtClean="0"/>
            <a:t>Сервісна спрямованість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9.</a:t>
          </a:r>
          <a:r>
            <a:rPr lang="uk-UA" sz="2400" kern="1200" noProof="0" dirty="0" smtClean="0"/>
            <a:t>Перемовини</a:t>
          </a:r>
          <a:endParaRPr lang="uk-UA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10.</a:t>
          </a:r>
          <a:r>
            <a:rPr lang="uk-UA" sz="2400" kern="1200" noProof="0" dirty="0" smtClean="0"/>
            <a:t>Когнітивна гнучкість</a:t>
          </a:r>
          <a:endParaRPr lang="uk-UA" sz="2400" kern="1200" noProof="0" dirty="0"/>
        </a:p>
      </dsp:txBody>
      <dsp:txXfrm>
        <a:off x="5359402" y="716887"/>
        <a:ext cx="3403249" cy="5622997"/>
      </dsp:txXfrm>
    </dsp:sp>
    <dsp:sp modelId="{2ACC154C-0DC9-421C-AC64-95602B2F8A77}">
      <dsp:nvSpPr>
        <dsp:cNvPr id="0" name=""/>
        <dsp:cNvSpPr/>
      </dsp:nvSpPr>
      <dsp:spPr>
        <a:xfrm>
          <a:off x="6963216" y="304859"/>
          <a:ext cx="50506" cy="43371"/>
        </a:xfrm>
        <a:prstGeom prst="rect">
          <a:avLst/>
        </a:prstGeom>
        <a:solidFill>
          <a:schemeClr val="bg1">
            <a:alpha val="46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13" y="3043730"/>
            <a:ext cx="4104647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0727" y="5357596"/>
            <a:ext cx="4111277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2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6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37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6" y="2870642"/>
            <a:ext cx="4449167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8"/>
            <a:ext cx="8229600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6/5/2019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razvitie.org/article/navyki_xxi_veka_novaja_realnost" TargetMode="External"/><Relationship Id="rId3" Type="http://schemas.openxmlformats.org/officeDocument/2006/relationships/hyperlink" Target="https://k12.thoughtfullearning.com/FAQ/what-are-learning-skills" TargetMode="External"/><Relationship Id="rId7" Type="http://schemas.openxmlformats.org/officeDocument/2006/relationships/hyperlink" Target="http://edu.rucamp.org/posts/1442502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tion.ua/ua/articles/574/" TargetMode="External"/><Relationship Id="rId5" Type="http://schemas.openxmlformats.org/officeDocument/2006/relationships/hyperlink" Target="http://shkola232016.ucoz.site/index/navichki_khkhi_stolittja/0-60" TargetMode="External"/><Relationship Id="rId4" Type="http://schemas.openxmlformats.org/officeDocument/2006/relationships/hyperlink" Target="https://blog.educationandskillsforum.org/5-skills-future-teachers-will-ne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" y="-37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2107490"/>
            <a:ext cx="8208912" cy="103347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ЖИТТЄВІ НАВИЧКИ </a:t>
            </a:r>
            <a:r>
              <a:rPr lang="uk-UA" sz="4000" b="1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en-US" sz="4000" b="1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000" b="1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</a:t>
            </a:r>
            <a:endParaRPr lang="ru-RU" sz="4000" dirty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45" y="3425292"/>
            <a:ext cx="26765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1587"/>
            <a:ext cx="1602515" cy="1602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364293" y="268264"/>
            <a:ext cx="1602515" cy="15691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966808" y="476672"/>
            <a:ext cx="2061576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57233" y="6238577"/>
            <a:ext cx="3879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prstClr val="black"/>
                </a:solidFill>
              </a:rPr>
              <a:t>Н.П.Волкова, методист РМК</a:t>
            </a:r>
            <a:endParaRPr lang="uk-U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6"/>
          <p:cNvSpPr>
            <a:spLocks/>
          </p:cNvSpPr>
          <p:nvPr/>
        </p:nvSpPr>
        <p:spPr bwMode="auto">
          <a:xfrm>
            <a:off x="3092166" y="-34082"/>
            <a:ext cx="1477459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080000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6" y="3436154"/>
            <a:ext cx="345257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chemeClr val="accent1">
                  <a:lumMod val="75000"/>
                </a:schemeClr>
              </a:gs>
              <a:gs pos="29000">
                <a:schemeClr val="accent1"/>
              </a:gs>
            </a:gsLst>
            <a:lin ang="3960000" scaled="0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" y="3179"/>
            <a:ext cx="345257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60000">
                <a:schemeClr val="accent1"/>
              </a:gs>
            </a:gsLst>
            <a:lin ang="5400000" scaled="1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0" y="11"/>
            <a:ext cx="3931138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080000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5215264" y="11"/>
            <a:ext cx="3922784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5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4569625" y="-22876"/>
            <a:ext cx="1503714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0800000" scaled="1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5" y="4276901"/>
            <a:ext cx="392397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lin ang="3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5685476" y="2"/>
            <a:ext cx="345257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5000000" scaled="0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5206908" y="4276901"/>
            <a:ext cx="3931138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gradFill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5685476" y="3436143"/>
            <a:ext cx="345257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gradFill flip="none" rotWithShape="1">
            <a:gsLst>
              <a:gs pos="86000">
                <a:schemeClr val="accent1">
                  <a:lumMod val="75000"/>
                </a:schemeClr>
              </a:gs>
              <a:gs pos="17000">
                <a:schemeClr val="accent1"/>
              </a:gs>
            </a:gsLst>
            <a:lin ang="16800000" scaled="0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4569625" y="4919003"/>
            <a:ext cx="1476265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gradFill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3064713" y="4912635"/>
            <a:ext cx="1504908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gradFill flip="none" rotWithShape="1">
            <a:gsLst>
              <a:gs pos="87000">
                <a:schemeClr val="accent1">
                  <a:lumMod val="75000"/>
                </a:schemeClr>
              </a:gs>
              <a:gs pos="24000">
                <a:schemeClr val="accent1"/>
              </a:gs>
            </a:gsLst>
            <a:lin ang="0" scaled="1"/>
            <a:tileRect/>
          </a:gra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61086" y="254138"/>
            <a:ext cx="182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Комплексне багаторівневе рішення проблем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18820" y="2324361"/>
            <a:ext cx="182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Клієнтоорієнтованість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11761" y="4328072"/>
            <a:ext cx="126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Критичне мислення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96662" y="5832800"/>
            <a:ext cx="145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Емоційний інтелект 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45054" y="5713202"/>
            <a:ext cx="126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Уміння керувати людьми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3069" y="3942270"/>
            <a:ext cx="183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Креативність у широкому смислі</a:t>
            </a:r>
            <a:r>
              <a:rPr lang="en-US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66910" y="572658"/>
            <a:ext cx="149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з людьми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4833" y="2330084"/>
            <a:ext cx="190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Уміння вести переговори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338975" y="5501049"/>
            <a:ext cx="402783" cy="610546"/>
            <a:chOff x="-1917700" y="3270251"/>
            <a:chExt cx="420688" cy="477838"/>
          </a:xfrm>
          <a:solidFill>
            <a:schemeClr val="bg1"/>
          </a:solidFill>
        </p:grpSpPr>
        <p:sp>
          <p:nvSpPr>
            <p:cNvPr id="231" name="Freeform 157"/>
            <p:cNvSpPr>
              <a:spLocks/>
            </p:cNvSpPr>
            <p:nvPr/>
          </p:nvSpPr>
          <p:spPr bwMode="auto">
            <a:xfrm>
              <a:off x="-1771650" y="3379788"/>
              <a:ext cx="128588" cy="130175"/>
            </a:xfrm>
            <a:custGeom>
              <a:avLst/>
              <a:gdLst>
                <a:gd name="T0" fmla="*/ 74 w 889"/>
                <a:gd name="T1" fmla="*/ 0 h 899"/>
                <a:gd name="T2" fmla="*/ 815 w 889"/>
                <a:gd name="T3" fmla="*/ 0 h 899"/>
                <a:gd name="T4" fmla="*/ 832 w 889"/>
                <a:gd name="T5" fmla="*/ 2 h 899"/>
                <a:gd name="T6" fmla="*/ 849 w 889"/>
                <a:gd name="T7" fmla="*/ 9 h 899"/>
                <a:gd name="T8" fmla="*/ 864 w 889"/>
                <a:gd name="T9" fmla="*/ 19 h 899"/>
                <a:gd name="T10" fmla="*/ 876 w 889"/>
                <a:gd name="T11" fmla="*/ 33 h 899"/>
                <a:gd name="T12" fmla="*/ 885 w 889"/>
                <a:gd name="T13" fmla="*/ 48 h 899"/>
                <a:gd name="T14" fmla="*/ 889 w 889"/>
                <a:gd name="T15" fmla="*/ 66 h 899"/>
                <a:gd name="T16" fmla="*/ 889 w 889"/>
                <a:gd name="T17" fmla="*/ 84 h 899"/>
                <a:gd name="T18" fmla="*/ 886 w 889"/>
                <a:gd name="T19" fmla="*/ 101 h 899"/>
                <a:gd name="T20" fmla="*/ 853 w 889"/>
                <a:gd name="T21" fmla="*/ 186 h 899"/>
                <a:gd name="T22" fmla="*/ 815 w 889"/>
                <a:gd name="T23" fmla="*/ 269 h 899"/>
                <a:gd name="T24" fmla="*/ 770 w 889"/>
                <a:gd name="T25" fmla="*/ 350 h 899"/>
                <a:gd name="T26" fmla="*/ 722 w 889"/>
                <a:gd name="T27" fmla="*/ 430 h 899"/>
                <a:gd name="T28" fmla="*/ 667 w 889"/>
                <a:gd name="T29" fmla="*/ 507 h 899"/>
                <a:gd name="T30" fmla="*/ 607 w 889"/>
                <a:gd name="T31" fmla="*/ 584 h 899"/>
                <a:gd name="T32" fmla="*/ 580 w 889"/>
                <a:gd name="T33" fmla="*/ 618 h 899"/>
                <a:gd name="T34" fmla="*/ 559 w 889"/>
                <a:gd name="T35" fmla="*/ 657 h 899"/>
                <a:gd name="T36" fmla="*/ 542 w 889"/>
                <a:gd name="T37" fmla="*/ 696 h 899"/>
                <a:gd name="T38" fmla="*/ 530 w 889"/>
                <a:gd name="T39" fmla="*/ 738 h 899"/>
                <a:gd name="T40" fmla="*/ 522 w 889"/>
                <a:gd name="T41" fmla="*/ 780 h 899"/>
                <a:gd name="T42" fmla="*/ 519 w 889"/>
                <a:gd name="T43" fmla="*/ 824 h 899"/>
                <a:gd name="T44" fmla="*/ 516 w 889"/>
                <a:gd name="T45" fmla="*/ 844 h 899"/>
                <a:gd name="T46" fmla="*/ 509 w 889"/>
                <a:gd name="T47" fmla="*/ 862 h 899"/>
                <a:gd name="T48" fmla="*/ 498 w 889"/>
                <a:gd name="T49" fmla="*/ 877 h 899"/>
                <a:gd name="T50" fmla="*/ 482 w 889"/>
                <a:gd name="T51" fmla="*/ 889 h 899"/>
                <a:gd name="T52" fmla="*/ 465 w 889"/>
                <a:gd name="T53" fmla="*/ 897 h 899"/>
                <a:gd name="T54" fmla="*/ 445 w 889"/>
                <a:gd name="T55" fmla="*/ 899 h 899"/>
                <a:gd name="T56" fmla="*/ 424 w 889"/>
                <a:gd name="T57" fmla="*/ 897 h 899"/>
                <a:gd name="T58" fmla="*/ 407 w 889"/>
                <a:gd name="T59" fmla="*/ 889 h 899"/>
                <a:gd name="T60" fmla="*/ 391 w 889"/>
                <a:gd name="T61" fmla="*/ 877 h 899"/>
                <a:gd name="T62" fmla="*/ 380 w 889"/>
                <a:gd name="T63" fmla="*/ 862 h 899"/>
                <a:gd name="T64" fmla="*/ 373 w 889"/>
                <a:gd name="T65" fmla="*/ 844 h 899"/>
                <a:gd name="T66" fmla="*/ 370 w 889"/>
                <a:gd name="T67" fmla="*/ 824 h 899"/>
                <a:gd name="T68" fmla="*/ 368 w 889"/>
                <a:gd name="T69" fmla="*/ 780 h 899"/>
                <a:gd name="T70" fmla="*/ 359 w 889"/>
                <a:gd name="T71" fmla="*/ 738 h 899"/>
                <a:gd name="T72" fmla="*/ 347 w 889"/>
                <a:gd name="T73" fmla="*/ 696 h 899"/>
                <a:gd name="T74" fmla="*/ 330 w 889"/>
                <a:gd name="T75" fmla="*/ 657 h 899"/>
                <a:gd name="T76" fmla="*/ 309 w 889"/>
                <a:gd name="T77" fmla="*/ 618 h 899"/>
                <a:gd name="T78" fmla="*/ 282 w 889"/>
                <a:gd name="T79" fmla="*/ 584 h 899"/>
                <a:gd name="T80" fmla="*/ 222 w 889"/>
                <a:gd name="T81" fmla="*/ 507 h 899"/>
                <a:gd name="T82" fmla="*/ 167 w 889"/>
                <a:gd name="T83" fmla="*/ 430 h 899"/>
                <a:gd name="T84" fmla="*/ 118 w 889"/>
                <a:gd name="T85" fmla="*/ 350 h 899"/>
                <a:gd name="T86" fmla="*/ 74 w 889"/>
                <a:gd name="T87" fmla="*/ 269 h 899"/>
                <a:gd name="T88" fmla="*/ 36 w 889"/>
                <a:gd name="T89" fmla="*/ 186 h 899"/>
                <a:gd name="T90" fmla="*/ 4 w 889"/>
                <a:gd name="T91" fmla="*/ 101 h 899"/>
                <a:gd name="T92" fmla="*/ 0 w 889"/>
                <a:gd name="T93" fmla="*/ 84 h 899"/>
                <a:gd name="T94" fmla="*/ 0 w 889"/>
                <a:gd name="T95" fmla="*/ 66 h 899"/>
                <a:gd name="T96" fmla="*/ 4 w 889"/>
                <a:gd name="T97" fmla="*/ 48 h 899"/>
                <a:gd name="T98" fmla="*/ 12 w 889"/>
                <a:gd name="T99" fmla="*/ 33 h 899"/>
                <a:gd name="T100" fmla="*/ 25 w 889"/>
                <a:gd name="T101" fmla="*/ 19 h 899"/>
                <a:gd name="T102" fmla="*/ 39 w 889"/>
                <a:gd name="T103" fmla="*/ 9 h 899"/>
                <a:gd name="T104" fmla="*/ 56 w 889"/>
                <a:gd name="T105" fmla="*/ 2 h 899"/>
                <a:gd name="T106" fmla="*/ 74 w 889"/>
                <a:gd name="T107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899">
                  <a:moveTo>
                    <a:pt x="74" y="0"/>
                  </a:moveTo>
                  <a:lnTo>
                    <a:pt x="815" y="0"/>
                  </a:lnTo>
                  <a:lnTo>
                    <a:pt x="832" y="2"/>
                  </a:lnTo>
                  <a:lnTo>
                    <a:pt x="849" y="9"/>
                  </a:lnTo>
                  <a:lnTo>
                    <a:pt x="864" y="19"/>
                  </a:lnTo>
                  <a:lnTo>
                    <a:pt x="876" y="33"/>
                  </a:lnTo>
                  <a:lnTo>
                    <a:pt x="885" y="48"/>
                  </a:lnTo>
                  <a:lnTo>
                    <a:pt x="889" y="66"/>
                  </a:lnTo>
                  <a:lnTo>
                    <a:pt x="889" y="84"/>
                  </a:lnTo>
                  <a:lnTo>
                    <a:pt x="886" y="101"/>
                  </a:lnTo>
                  <a:lnTo>
                    <a:pt x="853" y="186"/>
                  </a:lnTo>
                  <a:lnTo>
                    <a:pt x="815" y="269"/>
                  </a:lnTo>
                  <a:lnTo>
                    <a:pt x="770" y="350"/>
                  </a:lnTo>
                  <a:lnTo>
                    <a:pt x="722" y="430"/>
                  </a:lnTo>
                  <a:lnTo>
                    <a:pt x="667" y="507"/>
                  </a:lnTo>
                  <a:lnTo>
                    <a:pt x="607" y="584"/>
                  </a:lnTo>
                  <a:lnTo>
                    <a:pt x="580" y="618"/>
                  </a:lnTo>
                  <a:lnTo>
                    <a:pt x="559" y="657"/>
                  </a:lnTo>
                  <a:lnTo>
                    <a:pt x="542" y="696"/>
                  </a:lnTo>
                  <a:lnTo>
                    <a:pt x="530" y="738"/>
                  </a:lnTo>
                  <a:lnTo>
                    <a:pt x="522" y="780"/>
                  </a:lnTo>
                  <a:lnTo>
                    <a:pt x="519" y="824"/>
                  </a:lnTo>
                  <a:lnTo>
                    <a:pt x="516" y="844"/>
                  </a:lnTo>
                  <a:lnTo>
                    <a:pt x="509" y="862"/>
                  </a:lnTo>
                  <a:lnTo>
                    <a:pt x="498" y="877"/>
                  </a:lnTo>
                  <a:lnTo>
                    <a:pt x="482" y="889"/>
                  </a:lnTo>
                  <a:lnTo>
                    <a:pt x="465" y="897"/>
                  </a:lnTo>
                  <a:lnTo>
                    <a:pt x="445" y="899"/>
                  </a:lnTo>
                  <a:lnTo>
                    <a:pt x="424" y="897"/>
                  </a:lnTo>
                  <a:lnTo>
                    <a:pt x="407" y="889"/>
                  </a:lnTo>
                  <a:lnTo>
                    <a:pt x="391" y="877"/>
                  </a:lnTo>
                  <a:lnTo>
                    <a:pt x="380" y="862"/>
                  </a:lnTo>
                  <a:lnTo>
                    <a:pt x="373" y="844"/>
                  </a:lnTo>
                  <a:lnTo>
                    <a:pt x="370" y="824"/>
                  </a:lnTo>
                  <a:lnTo>
                    <a:pt x="368" y="780"/>
                  </a:lnTo>
                  <a:lnTo>
                    <a:pt x="359" y="738"/>
                  </a:lnTo>
                  <a:lnTo>
                    <a:pt x="347" y="696"/>
                  </a:lnTo>
                  <a:lnTo>
                    <a:pt x="330" y="657"/>
                  </a:lnTo>
                  <a:lnTo>
                    <a:pt x="309" y="618"/>
                  </a:lnTo>
                  <a:lnTo>
                    <a:pt x="282" y="584"/>
                  </a:lnTo>
                  <a:lnTo>
                    <a:pt x="222" y="507"/>
                  </a:lnTo>
                  <a:lnTo>
                    <a:pt x="167" y="430"/>
                  </a:lnTo>
                  <a:lnTo>
                    <a:pt x="118" y="350"/>
                  </a:lnTo>
                  <a:lnTo>
                    <a:pt x="74" y="269"/>
                  </a:lnTo>
                  <a:lnTo>
                    <a:pt x="36" y="186"/>
                  </a:lnTo>
                  <a:lnTo>
                    <a:pt x="4" y="101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5" y="19"/>
                  </a:lnTo>
                  <a:lnTo>
                    <a:pt x="39" y="9"/>
                  </a:lnTo>
                  <a:lnTo>
                    <a:pt x="56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158"/>
            <p:cNvSpPr>
              <a:spLocks/>
            </p:cNvSpPr>
            <p:nvPr/>
          </p:nvSpPr>
          <p:spPr bwMode="auto">
            <a:xfrm>
              <a:off x="-1825625" y="3530601"/>
              <a:ext cx="236538" cy="157163"/>
            </a:xfrm>
            <a:custGeom>
              <a:avLst/>
              <a:gdLst>
                <a:gd name="T0" fmla="*/ 822 w 1643"/>
                <a:gd name="T1" fmla="*/ 0 h 1090"/>
                <a:gd name="T2" fmla="*/ 842 w 1643"/>
                <a:gd name="T3" fmla="*/ 2 h 1090"/>
                <a:gd name="T4" fmla="*/ 859 w 1643"/>
                <a:gd name="T5" fmla="*/ 10 h 1090"/>
                <a:gd name="T6" fmla="*/ 875 w 1643"/>
                <a:gd name="T7" fmla="*/ 22 h 1090"/>
                <a:gd name="T8" fmla="*/ 886 w 1643"/>
                <a:gd name="T9" fmla="*/ 36 h 1090"/>
                <a:gd name="T10" fmla="*/ 893 w 1643"/>
                <a:gd name="T11" fmla="*/ 55 h 1090"/>
                <a:gd name="T12" fmla="*/ 896 w 1643"/>
                <a:gd name="T13" fmla="*/ 75 h 1090"/>
                <a:gd name="T14" fmla="*/ 900 w 1643"/>
                <a:gd name="T15" fmla="*/ 115 h 1090"/>
                <a:gd name="T16" fmla="*/ 908 w 1643"/>
                <a:gd name="T17" fmla="*/ 156 h 1090"/>
                <a:gd name="T18" fmla="*/ 923 w 1643"/>
                <a:gd name="T19" fmla="*/ 195 h 1090"/>
                <a:gd name="T20" fmla="*/ 943 w 1643"/>
                <a:gd name="T21" fmla="*/ 234 h 1090"/>
                <a:gd name="T22" fmla="*/ 969 w 1643"/>
                <a:gd name="T23" fmla="*/ 272 h 1090"/>
                <a:gd name="T24" fmla="*/ 1000 w 1643"/>
                <a:gd name="T25" fmla="*/ 309 h 1090"/>
                <a:gd name="T26" fmla="*/ 1036 w 1643"/>
                <a:gd name="T27" fmla="*/ 344 h 1090"/>
                <a:gd name="T28" fmla="*/ 1077 w 1643"/>
                <a:gd name="T29" fmla="*/ 377 h 1090"/>
                <a:gd name="T30" fmla="*/ 1168 w 1643"/>
                <a:gd name="T31" fmla="*/ 448 h 1090"/>
                <a:gd name="T32" fmla="*/ 1253 w 1643"/>
                <a:gd name="T33" fmla="*/ 520 h 1090"/>
                <a:gd name="T34" fmla="*/ 1332 w 1643"/>
                <a:gd name="T35" fmla="*/ 593 h 1090"/>
                <a:gd name="T36" fmla="*/ 1405 w 1643"/>
                <a:gd name="T37" fmla="*/ 667 h 1090"/>
                <a:gd name="T38" fmla="*/ 1472 w 1643"/>
                <a:gd name="T39" fmla="*/ 743 h 1090"/>
                <a:gd name="T40" fmla="*/ 1532 w 1643"/>
                <a:gd name="T41" fmla="*/ 820 h 1090"/>
                <a:gd name="T42" fmla="*/ 1585 w 1643"/>
                <a:gd name="T43" fmla="*/ 898 h 1090"/>
                <a:gd name="T44" fmla="*/ 1634 w 1643"/>
                <a:gd name="T45" fmla="*/ 977 h 1090"/>
                <a:gd name="T46" fmla="*/ 1641 w 1643"/>
                <a:gd name="T47" fmla="*/ 995 h 1090"/>
                <a:gd name="T48" fmla="*/ 1643 w 1643"/>
                <a:gd name="T49" fmla="*/ 1015 h 1090"/>
                <a:gd name="T50" fmla="*/ 1640 w 1643"/>
                <a:gd name="T51" fmla="*/ 1034 h 1090"/>
                <a:gd name="T52" fmla="*/ 1633 w 1643"/>
                <a:gd name="T53" fmla="*/ 1052 h 1090"/>
                <a:gd name="T54" fmla="*/ 1620 w 1643"/>
                <a:gd name="T55" fmla="*/ 1068 h 1090"/>
                <a:gd name="T56" fmla="*/ 1606 w 1643"/>
                <a:gd name="T57" fmla="*/ 1079 h 1090"/>
                <a:gd name="T58" fmla="*/ 1587 w 1643"/>
                <a:gd name="T59" fmla="*/ 1087 h 1090"/>
                <a:gd name="T60" fmla="*/ 1568 w 1643"/>
                <a:gd name="T61" fmla="*/ 1090 h 1090"/>
                <a:gd name="T62" fmla="*/ 74 w 1643"/>
                <a:gd name="T63" fmla="*/ 1090 h 1090"/>
                <a:gd name="T64" fmla="*/ 56 w 1643"/>
                <a:gd name="T65" fmla="*/ 1087 h 1090"/>
                <a:gd name="T66" fmla="*/ 37 w 1643"/>
                <a:gd name="T67" fmla="*/ 1079 h 1090"/>
                <a:gd name="T68" fmla="*/ 22 w 1643"/>
                <a:gd name="T69" fmla="*/ 1068 h 1090"/>
                <a:gd name="T70" fmla="*/ 10 w 1643"/>
                <a:gd name="T71" fmla="*/ 1052 h 1090"/>
                <a:gd name="T72" fmla="*/ 3 w 1643"/>
                <a:gd name="T73" fmla="*/ 1034 h 1090"/>
                <a:gd name="T74" fmla="*/ 0 w 1643"/>
                <a:gd name="T75" fmla="*/ 1015 h 1090"/>
                <a:gd name="T76" fmla="*/ 2 w 1643"/>
                <a:gd name="T77" fmla="*/ 995 h 1090"/>
                <a:gd name="T78" fmla="*/ 10 w 1643"/>
                <a:gd name="T79" fmla="*/ 977 h 1090"/>
                <a:gd name="T80" fmla="*/ 58 w 1643"/>
                <a:gd name="T81" fmla="*/ 898 h 1090"/>
                <a:gd name="T82" fmla="*/ 112 w 1643"/>
                <a:gd name="T83" fmla="*/ 820 h 1090"/>
                <a:gd name="T84" fmla="*/ 173 w 1643"/>
                <a:gd name="T85" fmla="*/ 743 h 1090"/>
                <a:gd name="T86" fmla="*/ 239 w 1643"/>
                <a:gd name="T87" fmla="*/ 667 h 1090"/>
                <a:gd name="T88" fmla="*/ 311 w 1643"/>
                <a:gd name="T89" fmla="*/ 593 h 1090"/>
                <a:gd name="T90" fmla="*/ 390 w 1643"/>
                <a:gd name="T91" fmla="*/ 520 h 1090"/>
                <a:gd name="T92" fmla="*/ 475 w 1643"/>
                <a:gd name="T93" fmla="*/ 448 h 1090"/>
                <a:gd name="T94" fmla="*/ 566 w 1643"/>
                <a:gd name="T95" fmla="*/ 377 h 1090"/>
                <a:gd name="T96" fmla="*/ 607 w 1643"/>
                <a:gd name="T97" fmla="*/ 344 h 1090"/>
                <a:gd name="T98" fmla="*/ 643 w 1643"/>
                <a:gd name="T99" fmla="*/ 309 h 1090"/>
                <a:gd name="T100" fmla="*/ 674 w 1643"/>
                <a:gd name="T101" fmla="*/ 272 h 1090"/>
                <a:gd name="T102" fmla="*/ 700 w 1643"/>
                <a:gd name="T103" fmla="*/ 234 h 1090"/>
                <a:gd name="T104" fmla="*/ 720 w 1643"/>
                <a:gd name="T105" fmla="*/ 195 h 1090"/>
                <a:gd name="T106" fmla="*/ 735 w 1643"/>
                <a:gd name="T107" fmla="*/ 156 h 1090"/>
                <a:gd name="T108" fmla="*/ 744 w 1643"/>
                <a:gd name="T109" fmla="*/ 115 h 1090"/>
                <a:gd name="T110" fmla="*/ 747 w 1643"/>
                <a:gd name="T111" fmla="*/ 75 h 1090"/>
                <a:gd name="T112" fmla="*/ 750 w 1643"/>
                <a:gd name="T113" fmla="*/ 55 h 1090"/>
                <a:gd name="T114" fmla="*/ 757 w 1643"/>
                <a:gd name="T115" fmla="*/ 36 h 1090"/>
                <a:gd name="T116" fmla="*/ 768 w 1643"/>
                <a:gd name="T117" fmla="*/ 22 h 1090"/>
                <a:gd name="T118" fmla="*/ 784 w 1643"/>
                <a:gd name="T119" fmla="*/ 10 h 1090"/>
                <a:gd name="T120" fmla="*/ 801 w 1643"/>
                <a:gd name="T121" fmla="*/ 2 h 1090"/>
                <a:gd name="T122" fmla="*/ 822 w 1643"/>
                <a:gd name="T123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3" h="1090">
                  <a:moveTo>
                    <a:pt x="822" y="0"/>
                  </a:moveTo>
                  <a:lnTo>
                    <a:pt x="842" y="2"/>
                  </a:lnTo>
                  <a:lnTo>
                    <a:pt x="859" y="10"/>
                  </a:lnTo>
                  <a:lnTo>
                    <a:pt x="875" y="22"/>
                  </a:lnTo>
                  <a:lnTo>
                    <a:pt x="886" y="36"/>
                  </a:lnTo>
                  <a:lnTo>
                    <a:pt x="893" y="55"/>
                  </a:lnTo>
                  <a:lnTo>
                    <a:pt x="896" y="75"/>
                  </a:lnTo>
                  <a:lnTo>
                    <a:pt x="900" y="115"/>
                  </a:lnTo>
                  <a:lnTo>
                    <a:pt x="908" y="156"/>
                  </a:lnTo>
                  <a:lnTo>
                    <a:pt x="923" y="195"/>
                  </a:lnTo>
                  <a:lnTo>
                    <a:pt x="943" y="234"/>
                  </a:lnTo>
                  <a:lnTo>
                    <a:pt x="969" y="272"/>
                  </a:lnTo>
                  <a:lnTo>
                    <a:pt x="1000" y="309"/>
                  </a:lnTo>
                  <a:lnTo>
                    <a:pt x="1036" y="344"/>
                  </a:lnTo>
                  <a:lnTo>
                    <a:pt x="1077" y="377"/>
                  </a:lnTo>
                  <a:lnTo>
                    <a:pt x="1168" y="448"/>
                  </a:lnTo>
                  <a:lnTo>
                    <a:pt x="1253" y="520"/>
                  </a:lnTo>
                  <a:lnTo>
                    <a:pt x="1332" y="593"/>
                  </a:lnTo>
                  <a:lnTo>
                    <a:pt x="1405" y="667"/>
                  </a:lnTo>
                  <a:lnTo>
                    <a:pt x="1472" y="743"/>
                  </a:lnTo>
                  <a:lnTo>
                    <a:pt x="1532" y="820"/>
                  </a:lnTo>
                  <a:lnTo>
                    <a:pt x="1585" y="898"/>
                  </a:lnTo>
                  <a:lnTo>
                    <a:pt x="1634" y="977"/>
                  </a:lnTo>
                  <a:lnTo>
                    <a:pt x="1641" y="995"/>
                  </a:lnTo>
                  <a:lnTo>
                    <a:pt x="1643" y="1015"/>
                  </a:lnTo>
                  <a:lnTo>
                    <a:pt x="1640" y="1034"/>
                  </a:lnTo>
                  <a:lnTo>
                    <a:pt x="1633" y="1052"/>
                  </a:lnTo>
                  <a:lnTo>
                    <a:pt x="1620" y="1068"/>
                  </a:lnTo>
                  <a:lnTo>
                    <a:pt x="1606" y="1079"/>
                  </a:lnTo>
                  <a:lnTo>
                    <a:pt x="1587" y="1087"/>
                  </a:lnTo>
                  <a:lnTo>
                    <a:pt x="1568" y="1090"/>
                  </a:lnTo>
                  <a:lnTo>
                    <a:pt x="74" y="1090"/>
                  </a:lnTo>
                  <a:lnTo>
                    <a:pt x="56" y="1087"/>
                  </a:lnTo>
                  <a:lnTo>
                    <a:pt x="37" y="1079"/>
                  </a:lnTo>
                  <a:lnTo>
                    <a:pt x="22" y="1068"/>
                  </a:lnTo>
                  <a:lnTo>
                    <a:pt x="10" y="1052"/>
                  </a:lnTo>
                  <a:lnTo>
                    <a:pt x="3" y="1034"/>
                  </a:lnTo>
                  <a:lnTo>
                    <a:pt x="0" y="1015"/>
                  </a:lnTo>
                  <a:lnTo>
                    <a:pt x="2" y="995"/>
                  </a:lnTo>
                  <a:lnTo>
                    <a:pt x="10" y="977"/>
                  </a:lnTo>
                  <a:lnTo>
                    <a:pt x="58" y="898"/>
                  </a:lnTo>
                  <a:lnTo>
                    <a:pt x="112" y="820"/>
                  </a:lnTo>
                  <a:lnTo>
                    <a:pt x="173" y="743"/>
                  </a:lnTo>
                  <a:lnTo>
                    <a:pt x="239" y="667"/>
                  </a:lnTo>
                  <a:lnTo>
                    <a:pt x="311" y="593"/>
                  </a:lnTo>
                  <a:lnTo>
                    <a:pt x="390" y="520"/>
                  </a:lnTo>
                  <a:lnTo>
                    <a:pt x="475" y="448"/>
                  </a:lnTo>
                  <a:lnTo>
                    <a:pt x="566" y="377"/>
                  </a:lnTo>
                  <a:lnTo>
                    <a:pt x="607" y="344"/>
                  </a:lnTo>
                  <a:lnTo>
                    <a:pt x="643" y="309"/>
                  </a:lnTo>
                  <a:lnTo>
                    <a:pt x="674" y="272"/>
                  </a:lnTo>
                  <a:lnTo>
                    <a:pt x="700" y="234"/>
                  </a:lnTo>
                  <a:lnTo>
                    <a:pt x="720" y="195"/>
                  </a:lnTo>
                  <a:lnTo>
                    <a:pt x="735" y="156"/>
                  </a:lnTo>
                  <a:lnTo>
                    <a:pt x="744" y="115"/>
                  </a:lnTo>
                  <a:lnTo>
                    <a:pt x="747" y="75"/>
                  </a:lnTo>
                  <a:lnTo>
                    <a:pt x="750" y="55"/>
                  </a:lnTo>
                  <a:lnTo>
                    <a:pt x="757" y="36"/>
                  </a:lnTo>
                  <a:lnTo>
                    <a:pt x="768" y="22"/>
                  </a:lnTo>
                  <a:lnTo>
                    <a:pt x="784" y="10"/>
                  </a:lnTo>
                  <a:lnTo>
                    <a:pt x="801" y="2"/>
                  </a:lnTo>
                  <a:lnTo>
                    <a:pt x="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159"/>
            <p:cNvSpPr>
              <a:spLocks noEditPoints="1"/>
            </p:cNvSpPr>
            <p:nvPr/>
          </p:nvSpPr>
          <p:spPr bwMode="auto">
            <a:xfrm>
              <a:off x="-1917700" y="3270251"/>
              <a:ext cx="420688" cy="477838"/>
            </a:xfrm>
            <a:custGeom>
              <a:avLst/>
              <a:gdLst>
                <a:gd name="T0" fmla="*/ 543 w 2912"/>
                <a:gd name="T1" fmla="*/ 556 h 3309"/>
                <a:gd name="T2" fmla="*/ 666 w 2912"/>
                <a:gd name="T3" fmla="*/ 865 h 3309"/>
                <a:gd name="T4" fmla="*/ 830 w 2912"/>
                <a:gd name="T5" fmla="*/ 1139 h 3309"/>
                <a:gd name="T6" fmla="*/ 1012 w 2912"/>
                <a:gd name="T7" fmla="*/ 1380 h 3309"/>
                <a:gd name="T8" fmla="*/ 1159 w 2912"/>
                <a:gd name="T9" fmla="*/ 1557 h 3309"/>
                <a:gd name="T10" fmla="*/ 1195 w 2912"/>
                <a:gd name="T11" fmla="*/ 1655 h 3309"/>
                <a:gd name="T12" fmla="*/ 1159 w 2912"/>
                <a:gd name="T13" fmla="*/ 1752 h 3309"/>
                <a:gd name="T14" fmla="*/ 1012 w 2912"/>
                <a:gd name="T15" fmla="*/ 1929 h 3309"/>
                <a:gd name="T16" fmla="*/ 830 w 2912"/>
                <a:gd name="T17" fmla="*/ 2171 h 3309"/>
                <a:gd name="T18" fmla="*/ 666 w 2912"/>
                <a:gd name="T19" fmla="*/ 2445 h 3309"/>
                <a:gd name="T20" fmla="*/ 543 w 2912"/>
                <a:gd name="T21" fmla="*/ 2754 h 3309"/>
                <a:gd name="T22" fmla="*/ 2419 w 2912"/>
                <a:gd name="T23" fmla="*/ 3008 h 3309"/>
                <a:gd name="T24" fmla="*/ 2343 w 2912"/>
                <a:gd name="T25" fmla="*/ 2673 h 3309"/>
                <a:gd name="T26" fmla="*/ 2207 w 2912"/>
                <a:gd name="T27" fmla="*/ 2374 h 3309"/>
                <a:gd name="T28" fmla="*/ 2035 w 2912"/>
                <a:gd name="T29" fmla="*/ 2107 h 3309"/>
                <a:gd name="T30" fmla="*/ 1854 w 2912"/>
                <a:gd name="T31" fmla="*/ 1873 h 3309"/>
                <a:gd name="T32" fmla="*/ 1737 w 2912"/>
                <a:gd name="T33" fmla="*/ 1730 h 3309"/>
                <a:gd name="T34" fmla="*/ 1719 w 2912"/>
                <a:gd name="T35" fmla="*/ 1629 h 3309"/>
                <a:gd name="T36" fmla="*/ 1766 w 2912"/>
                <a:gd name="T37" fmla="*/ 1542 h 3309"/>
                <a:gd name="T38" fmla="*/ 1945 w 2912"/>
                <a:gd name="T39" fmla="*/ 1323 h 3309"/>
                <a:gd name="T40" fmla="*/ 2124 w 2912"/>
                <a:gd name="T41" fmla="*/ 1074 h 3309"/>
                <a:gd name="T42" fmla="*/ 2281 w 2912"/>
                <a:gd name="T43" fmla="*/ 790 h 3309"/>
                <a:gd name="T44" fmla="*/ 2390 w 2912"/>
                <a:gd name="T45" fmla="*/ 473 h 3309"/>
                <a:gd name="T46" fmla="*/ 149 w 2912"/>
                <a:gd name="T47" fmla="*/ 0 h 3309"/>
                <a:gd name="T48" fmla="*/ 2846 w 2912"/>
                <a:gd name="T49" fmla="*/ 25 h 3309"/>
                <a:gd name="T50" fmla="*/ 2909 w 2912"/>
                <a:gd name="T51" fmla="*/ 120 h 3309"/>
                <a:gd name="T52" fmla="*/ 2886 w 2912"/>
                <a:gd name="T53" fmla="*/ 234 h 3309"/>
                <a:gd name="T54" fmla="*/ 2792 w 2912"/>
                <a:gd name="T55" fmla="*/ 298 h 3309"/>
                <a:gd name="T56" fmla="*/ 2690 w 2912"/>
                <a:gd name="T57" fmla="*/ 491 h 3309"/>
                <a:gd name="T58" fmla="*/ 2584 w 2912"/>
                <a:gd name="T59" fmla="*/ 841 h 3309"/>
                <a:gd name="T60" fmla="*/ 2427 w 2912"/>
                <a:gd name="T61" fmla="*/ 1152 h 3309"/>
                <a:gd name="T62" fmla="*/ 2245 w 2912"/>
                <a:gd name="T63" fmla="*/ 1423 h 3309"/>
                <a:gd name="T64" fmla="*/ 2061 w 2912"/>
                <a:gd name="T65" fmla="*/ 1655 h 3309"/>
                <a:gd name="T66" fmla="*/ 2245 w 2912"/>
                <a:gd name="T67" fmla="*/ 1887 h 3309"/>
                <a:gd name="T68" fmla="*/ 2427 w 2912"/>
                <a:gd name="T69" fmla="*/ 2157 h 3309"/>
                <a:gd name="T70" fmla="*/ 2584 w 2912"/>
                <a:gd name="T71" fmla="*/ 2468 h 3309"/>
                <a:gd name="T72" fmla="*/ 2690 w 2912"/>
                <a:gd name="T73" fmla="*/ 2818 h 3309"/>
                <a:gd name="T74" fmla="*/ 2792 w 2912"/>
                <a:gd name="T75" fmla="*/ 3011 h 3309"/>
                <a:gd name="T76" fmla="*/ 2886 w 2912"/>
                <a:gd name="T77" fmla="*/ 3075 h 3309"/>
                <a:gd name="T78" fmla="*/ 2909 w 2912"/>
                <a:gd name="T79" fmla="*/ 3189 h 3309"/>
                <a:gd name="T80" fmla="*/ 2846 w 2912"/>
                <a:gd name="T81" fmla="*/ 3284 h 3309"/>
                <a:gd name="T82" fmla="*/ 149 w 2912"/>
                <a:gd name="T83" fmla="*/ 3309 h 3309"/>
                <a:gd name="T84" fmla="*/ 43 w 2912"/>
                <a:gd name="T85" fmla="*/ 3265 h 3309"/>
                <a:gd name="T86" fmla="*/ 0 w 2912"/>
                <a:gd name="T87" fmla="*/ 3159 h 3309"/>
                <a:gd name="T88" fmla="*/ 43 w 2912"/>
                <a:gd name="T89" fmla="*/ 3052 h 3309"/>
                <a:gd name="T90" fmla="*/ 149 w 2912"/>
                <a:gd name="T91" fmla="*/ 3008 h 3309"/>
                <a:gd name="T92" fmla="*/ 242 w 2912"/>
                <a:gd name="T93" fmla="*/ 2727 h 3309"/>
                <a:gd name="T94" fmla="*/ 364 w 2912"/>
                <a:gd name="T95" fmla="*/ 2387 h 3309"/>
                <a:gd name="T96" fmla="*/ 528 w 2912"/>
                <a:gd name="T97" fmla="*/ 2087 h 3309"/>
                <a:gd name="T98" fmla="*/ 713 w 2912"/>
                <a:gd name="T99" fmla="*/ 1825 h 3309"/>
                <a:gd name="T100" fmla="*/ 804 w 2912"/>
                <a:gd name="T101" fmla="*/ 1600 h 3309"/>
                <a:gd name="T102" fmla="*/ 620 w 2912"/>
                <a:gd name="T103" fmla="*/ 1359 h 3309"/>
                <a:gd name="T104" fmla="*/ 442 w 2912"/>
                <a:gd name="T105" fmla="*/ 1078 h 3309"/>
                <a:gd name="T106" fmla="*/ 295 w 2912"/>
                <a:gd name="T107" fmla="*/ 757 h 3309"/>
                <a:gd name="T108" fmla="*/ 204 w 2912"/>
                <a:gd name="T109" fmla="*/ 398 h 3309"/>
                <a:gd name="T110" fmla="*/ 91 w 2912"/>
                <a:gd name="T111" fmla="*/ 289 h 3309"/>
                <a:gd name="T112" fmla="*/ 11 w 2912"/>
                <a:gd name="T113" fmla="*/ 209 h 3309"/>
                <a:gd name="T114" fmla="*/ 11 w 2912"/>
                <a:gd name="T115" fmla="*/ 92 h 3309"/>
                <a:gd name="T116" fmla="*/ 91 w 2912"/>
                <a:gd name="T117" fmla="*/ 1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2" h="3309">
                  <a:moveTo>
                    <a:pt x="493" y="301"/>
                  </a:moveTo>
                  <a:lnTo>
                    <a:pt x="505" y="388"/>
                  </a:lnTo>
                  <a:lnTo>
                    <a:pt x="522" y="473"/>
                  </a:lnTo>
                  <a:lnTo>
                    <a:pt x="543" y="556"/>
                  </a:lnTo>
                  <a:lnTo>
                    <a:pt x="568" y="636"/>
                  </a:lnTo>
                  <a:lnTo>
                    <a:pt x="598" y="714"/>
                  </a:lnTo>
                  <a:lnTo>
                    <a:pt x="630" y="790"/>
                  </a:lnTo>
                  <a:lnTo>
                    <a:pt x="666" y="865"/>
                  </a:lnTo>
                  <a:lnTo>
                    <a:pt x="704" y="936"/>
                  </a:lnTo>
                  <a:lnTo>
                    <a:pt x="745" y="1006"/>
                  </a:lnTo>
                  <a:lnTo>
                    <a:pt x="787" y="1074"/>
                  </a:lnTo>
                  <a:lnTo>
                    <a:pt x="830" y="1139"/>
                  </a:lnTo>
                  <a:lnTo>
                    <a:pt x="876" y="1203"/>
                  </a:lnTo>
                  <a:lnTo>
                    <a:pt x="921" y="1264"/>
                  </a:lnTo>
                  <a:lnTo>
                    <a:pt x="967" y="1323"/>
                  </a:lnTo>
                  <a:lnTo>
                    <a:pt x="1012" y="1380"/>
                  </a:lnTo>
                  <a:lnTo>
                    <a:pt x="1057" y="1437"/>
                  </a:lnTo>
                  <a:lnTo>
                    <a:pt x="1102" y="1490"/>
                  </a:lnTo>
                  <a:lnTo>
                    <a:pt x="1145" y="1542"/>
                  </a:lnTo>
                  <a:lnTo>
                    <a:pt x="1159" y="1557"/>
                  </a:lnTo>
                  <a:lnTo>
                    <a:pt x="1174" y="1580"/>
                  </a:lnTo>
                  <a:lnTo>
                    <a:pt x="1186" y="1604"/>
                  </a:lnTo>
                  <a:lnTo>
                    <a:pt x="1192" y="1629"/>
                  </a:lnTo>
                  <a:lnTo>
                    <a:pt x="1195" y="1655"/>
                  </a:lnTo>
                  <a:lnTo>
                    <a:pt x="1192" y="1680"/>
                  </a:lnTo>
                  <a:lnTo>
                    <a:pt x="1186" y="1706"/>
                  </a:lnTo>
                  <a:lnTo>
                    <a:pt x="1174" y="1730"/>
                  </a:lnTo>
                  <a:lnTo>
                    <a:pt x="1159" y="1752"/>
                  </a:lnTo>
                  <a:lnTo>
                    <a:pt x="1145" y="1768"/>
                  </a:lnTo>
                  <a:lnTo>
                    <a:pt x="1102" y="1819"/>
                  </a:lnTo>
                  <a:lnTo>
                    <a:pt x="1057" y="1873"/>
                  </a:lnTo>
                  <a:lnTo>
                    <a:pt x="1012" y="1929"/>
                  </a:lnTo>
                  <a:lnTo>
                    <a:pt x="967" y="1987"/>
                  </a:lnTo>
                  <a:lnTo>
                    <a:pt x="921" y="2046"/>
                  </a:lnTo>
                  <a:lnTo>
                    <a:pt x="876" y="2107"/>
                  </a:lnTo>
                  <a:lnTo>
                    <a:pt x="830" y="2171"/>
                  </a:lnTo>
                  <a:lnTo>
                    <a:pt x="787" y="2236"/>
                  </a:lnTo>
                  <a:lnTo>
                    <a:pt x="745" y="2304"/>
                  </a:lnTo>
                  <a:lnTo>
                    <a:pt x="704" y="2374"/>
                  </a:lnTo>
                  <a:lnTo>
                    <a:pt x="666" y="2445"/>
                  </a:lnTo>
                  <a:lnTo>
                    <a:pt x="630" y="2519"/>
                  </a:lnTo>
                  <a:lnTo>
                    <a:pt x="598" y="2595"/>
                  </a:lnTo>
                  <a:lnTo>
                    <a:pt x="568" y="2673"/>
                  </a:lnTo>
                  <a:lnTo>
                    <a:pt x="543" y="2754"/>
                  </a:lnTo>
                  <a:lnTo>
                    <a:pt x="522" y="2836"/>
                  </a:lnTo>
                  <a:lnTo>
                    <a:pt x="505" y="2922"/>
                  </a:lnTo>
                  <a:lnTo>
                    <a:pt x="493" y="3008"/>
                  </a:lnTo>
                  <a:lnTo>
                    <a:pt x="2419" y="3008"/>
                  </a:lnTo>
                  <a:lnTo>
                    <a:pt x="2406" y="2922"/>
                  </a:lnTo>
                  <a:lnTo>
                    <a:pt x="2390" y="2836"/>
                  </a:lnTo>
                  <a:lnTo>
                    <a:pt x="2368" y="2754"/>
                  </a:lnTo>
                  <a:lnTo>
                    <a:pt x="2343" y="2673"/>
                  </a:lnTo>
                  <a:lnTo>
                    <a:pt x="2313" y="2595"/>
                  </a:lnTo>
                  <a:lnTo>
                    <a:pt x="2281" y="2519"/>
                  </a:lnTo>
                  <a:lnTo>
                    <a:pt x="2245" y="2445"/>
                  </a:lnTo>
                  <a:lnTo>
                    <a:pt x="2207" y="2374"/>
                  </a:lnTo>
                  <a:lnTo>
                    <a:pt x="2167" y="2304"/>
                  </a:lnTo>
                  <a:lnTo>
                    <a:pt x="2124" y="2236"/>
                  </a:lnTo>
                  <a:lnTo>
                    <a:pt x="2081" y="2171"/>
                  </a:lnTo>
                  <a:lnTo>
                    <a:pt x="2035" y="2107"/>
                  </a:lnTo>
                  <a:lnTo>
                    <a:pt x="1990" y="2046"/>
                  </a:lnTo>
                  <a:lnTo>
                    <a:pt x="1945" y="1987"/>
                  </a:lnTo>
                  <a:lnTo>
                    <a:pt x="1899" y="1929"/>
                  </a:lnTo>
                  <a:lnTo>
                    <a:pt x="1854" y="1873"/>
                  </a:lnTo>
                  <a:lnTo>
                    <a:pt x="1809" y="1819"/>
                  </a:lnTo>
                  <a:lnTo>
                    <a:pt x="1766" y="1768"/>
                  </a:lnTo>
                  <a:lnTo>
                    <a:pt x="1752" y="1752"/>
                  </a:lnTo>
                  <a:lnTo>
                    <a:pt x="1737" y="1730"/>
                  </a:lnTo>
                  <a:lnTo>
                    <a:pt x="1726" y="1706"/>
                  </a:lnTo>
                  <a:lnTo>
                    <a:pt x="1719" y="1680"/>
                  </a:lnTo>
                  <a:lnTo>
                    <a:pt x="1717" y="1655"/>
                  </a:lnTo>
                  <a:lnTo>
                    <a:pt x="1719" y="1629"/>
                  </a:lnTo>
                  <a:lnTo>
                    <a:pt x="1726" y="1604"/>
                  </a:lnTo>
                  <a:lnTo>
                    <a:pt x="1737" y="1580"/>
                  </a:lnTo>
                  <a:lnTo>
                    <a:pt x="1752" y="1557"/>
                  </a:lnTo>
                  <a:lnTo>
                    <a:pt x="1766" y="1542"/>
                  </a:lnTo>
                  <a:lnTo>
                    <a:pt x="1809" y="1490"/>
                  </a:lnTo>
                  <a:lnTo>
                    <a:pt x="1854" y="1437"/>
                  </a:lnTo>
                  <a:lnTo>
                    <a:pt x="1899" y="1380"/>
                  </a:lnTo>
                  <a:lnTo>
                    <a:pt x="1945" y="1323"/>
                  </a:lnTo>
                  <a:lnTo>
                    <a:pt x="1990" y="1264"/>
                  </a:lnTo>
                  <a:lnTo>
                    <a:pt x="2035" y="1203"/>
                  </a:lnTo>
                  <a:lnTo>
                    <a:pt x="2081" y="1139"/>
                  </a:lnTo>
                  <a:lnTo>
                    <a:pt x="2124" y="1074"/>
                  </a:lnTo>
                  <a:lnTo>
                    <a:pt x="2167" y="1006"/>
                  </a:lnTo>
                  <a:lnTo>
                    <a:pt x="2207" y="936"/>
                  </a:lnTo>
                  <a:lnTo>
                    <a:pt x="2245" y="865"/>
                  </a:lnTo>
                  <a:lnTo>
                    <a:pt x="2281" y="790"/>
                  </a:lnTo>
                  <a:lnTo>
                    <a:pt x="2313" y="714"/>
                  </a:lnTo>
                  <a:lnTo>
                    <a:pt x="2343" y="636"/>
                  </a:lnTo>
                  <a:lnTo>
                    <a:pt x="2368" y="556"/>
                  </a:lnTo>
                  <a:lnTo>
                    <a:pt x="2390" y="473"/>
                  </a:lnTo>
                  <a:lnTo>
                    <a:pt x="2406" y="388"/>
                  </a:lnTo>
                  <a:lnTo>
                    <a:pt x="2419" y="301"/>
                  </a:lnTo>
                  <a:lnTo>
                    <a:pt x="493" y="301"/>
                  </a:lnTo>
                  <a:close/>
                  <a:moveTo>
                    <a:pt x="149" y="0"/>
                  </a:moveTo>
                  <a:lnTo>
                    <a:pt x="2762" y="0"/>
                  </a:lnTo>
                  <a:lnTo>
                    <a:pt x="2792" y="3"/>
                  </a:lnTo>
                  <a:lnTo>
                    <a:pt x="2820" y="12"/>
                  </a:lnTo>
                  <a:lnTo>
                    <a:pt x="2846" y="25"/>
                  </a:lnTo>
                  <a:lnTo>
                    <a:pt x="2868" y="44"/>
                  </a:lnTo>
                  <a:lnTo>
                    <a:pt x="2886" y="67"/>
                  </a:lnTo>
                  <a:lnTo>
                    <a:pt x="2900" y="92"/>
                  </a:lnTo>
                  <a:lnTo>
                    <a:pt x="2909" y="120"/>
                  </a:lnTo>
                  <a:lnTo>
                    <a:pt x="2912" y="150"/>
                  </a:lnTo>
                  <a:lnTo>
                    <a:pt x="2909" y="180"/>
                  </a:lnTo>
                  <a:lnTo>
                    <a:pt x="2900" y="209"/>
                  </a:lnTo>
                  <a:lnTo>
                    <a:pt x="2886" y="234"/>
                  </a:lnTo>
                  <a:lnTo>
                    <a:pt x="2868" y="257"/>
                  </a:lnTo>
                  <a:lnTo>
                    <a:pt x="2846" y="275"/>
                  </a:lnTo>
                  <a:lnTo>
                    <a:pt x="2820" y="289"/>
                  </a:lnTo>
                  <a:lnTo>
                    <a:pt x="2792" y="298"/>
                  </a:lnTo>
                  <a:lnTo>
                    <a:pt x="2762" y="301"/>
                  </a:lnTo>
                  <a:lnTo>
                    <a:pt x="2718" y="301"/>
                  </a:lnTo>
                  <a:lnTo>
                    <a:pt x="2707" y="398"/>
                  </a:lnTo>
                  <a:lnTo>
                    <a:pt x="2690" y="491"/>
                  </a:lnTo>
                  <a:lnTo>
                    <a:pt x="2669" y="583"/>
                  </a:lnTo>
                  <a:lnTo>
                    <a:pt x="2645" y="671"/>
                  </a:lnTo>
                  <a:lnTo>
                    <a:pt x="2616" y="757"/>
                  </a:lnTo>
                  <a:lnTo>
                    <a:pt x="2584" y="841"/>
                  </a:lnTo>
                  <a:lnTo>
                    <a:pt x="2548" y="923"/>
                  </a:lnTo>
                  <a:lnTo>
                    <a:pt x="2510" y="1001"/>
                  </a:lnTo>
                  <a:lnTo>
                    <a:pt x="2469" y="1078"/>
                  </a:lnTo>
                  <a:lnTo>
                    <a:pt x="2427" y="1152"/>
                  </a:lnTo>
                  <a:lnTo>
                    <a:pt x="2383" y="1223"/>
                  </a:lnTo>
                  <a:lnTo>
                    <a:pt x="2338" y="1292"/>
                  </a:lnTo>
                  <a:lnTo>
                    <a:pt x="2292" y="1359"/>
                  </a:lnTo>
                  <a:lnTo>
                    <a:pt x="2245" y="1423"/>
                  </a:lnTo>
                  <a:lnTo>
                    <a:pt x="2199" y="1484"/>
                  </a:lnTo>
                  <a:lnTo>
                    <a:pt x="2152" y="1544"/>
                  </a:lnTo>
                  <a:lnTo>
                    <a:pt x="2107" y="1600"/>
                  </a:lnTo>
                  <a:lnTo>
                    <a:pt x="2061" y="1655"/>
                  </a:lnTo>
                  <a:lnTo>
                    <a:pt x="2107" y="1709"/>
                  </a:lnTo>
                  <a:lnTo>
                    <a:pt x="2152" y="1766"/>
                  </a:lnTo>
                  <a:lnTo>
                    <a:pt x="2199" y="1825"/>
                  </a:lnTo>
                  <a:lnTo>
                    <a:pt x="2245" y="1887"/>
                  </a:lnTo>
                  <a:lnTo>
                    <a:pt x="2292" y="1950"/>
                  </a:lnTo>
                  <a:lnTo>
                    <a:pt x="2338" y="2017"/>
                  </a:lnTo>
                  <a:lnTo>
                    <a:pt x="2383" y="2087"/>
                  </a:lnTo>
                  <a:lnTo>
                    <a:pt x="2427" y="2157"/>
                  </a:lnTo>
                  <a:lnTo>
                    <a:pt x="2469" y="2231"/>
                  </a:lnTo>
                  <a:lnTo>
                    <a:pt x="2510" y="2308"/>
                  </a:lnTo>
                  <a:lnTo>
                    <a:pt x="2548" y="2387"/>
                  </a:lnTo>
                  <a:lnTo>
                    <a:pt x="2584" y="2468"/>
                  </a:lnTo>
                  <a:lnTo>
                    <a:pt x="2616" y="2551"/>
                  </a:lnTo>
                  <a:lnTo>
                    <a:pt x="2645" y="2638"/>
                  </a:lnTo>
                  <a:lnTo>
                    <a:pt x="2669" y="2727"/>
                  </a:lnTo>
                  <a:lnTo>
                    <a:pt x="2690" y="2818"/>
                  </a:lnTo>
                  <a:lnTo>
                    <a:pt x="2707" y="2912"/>
                  </a:lnTo>
                  <a:lnTo>
                    <a:pt x="2718" y="3008"/>
                  </a:lnTo>
                  <a:lnTo>
                    <a:pt x="2762" y="3008"/>
                  </a:lnTo>
                  <a:lnTo>
                    <a:pt x="2792" y="3011"/>
                  </a:lnTo>
                  <a:lnTo>
                    <a:pt x="2820" y="3021"/>
                  </a:lnTo>
                  <a:lnTo>
                    <a:pt x="2846" y="3034"/>
                  </a:lnTo>
                  <a:lnTo>
                    <a:pt x="2868" y="3052"/>
                  </a:lnTo>
                  <a:lnTo>
                    <a:pt x="2886" y="3075"/>
                  </a:lnTo>
                  <a:lnTo>
                    <a:pt x="2900" y="3100"/>
                  </a:lnTo>
                  <a:lnTo>
                    <a:pt x="2909" y="3129"/>
                  </a:lnTo>
                  <a:lnTo>
                    <a:pt x="2912" y="3159"/>
                  </a:lnTo>
                  <a:lnTo>
                    <a:pt x="2909" y="3189"/>
                  </a:lnTo>
                  <a:lnTo>
                    <a:pt x="2900" y="3217"/>
                  </a:lnTo>
                  <a:lnTo>
                    <a:pt x="2886" y="3243"/>
                  </a:lnTo>
                  <a:lnTo>
                    <a:pt x="2868" y="3265"/>
                  </a:lnTo>
                  <a:lnTo>
                    <a:pt x="2846" y="3284"/>
                  </a:lnTo>
                  <a:lnTo>
                    <a:pt x="2820" y="3297"/>
                  </a:lnTo>
                  <a:lnTo>
                    <a:pt x="2792" y="3307"/>
                  </a:lnTo>
                  <a:lnTo>
                    <a:pt x="2762" y="3309"/>
                  </a:lnTo>
                  <a:lnTo>
                    <a:pt x="149" y="3309"/>
                  </a:lnTo>
                  <a:lnTo>
                    <a:pt x="119" y="3307"/>
                  </a:lnTo>
                  <a:lnTo>
                    <a:pt x="91" y="3297"/>
                  </a:lnTo>
                  <a:lnTo>
                    <a:pt x="65" y="3284"/>
                  </a:lnTo>
                  <a:lnTo>
                    <a:pt x="43" y="3265"/>
                  </a:lnTo>
                  <a:lnTo>
                    <a:pt x="25" y="3243"/>
                  </a:lnTo>
                  <a:lnTo>
                    <a:pt x="11" y="3217"/>
                  </a:lnTo>
                  <a:lnTo>
                    <a:pt x="2" y="3189"/>
                  </a:lnTo>
                  <a:lnTo>
                    <a:pt x="0" y="3159"/>
                  </a:lnTo>
                  <a:lnTo>
                    <a:pt x="2" y="3129"/>
                  </a:lnTo>
                  <a:lnTo>
                    <a:pt x="11" y="3100"/>
                  </a:lnTo>
                  <a:lnTo>
                    <a:pt x="25" y="3075"/>
                  </a:lnTo>
                  <a:lnTo>
                    <a:pt x="43" y="3052"/>
                  </a:lnTo>
                  <a:lnTo>
                    <a:pt x="65" y="3034"/>
                  </a:lnTo>
                  <a:lnTo>
                    <a:pt x="91" y="3021"/>
                  </a:lnTo>
                  <a:lnTo>
                    <a:pt x="119" y="3011"/>
                  </a:lnTo>
                  <a:lnTo>
                    <a:pt x="149" y="3008"/>
                  </a:lnTo>
                  <a:lnTo>
                    <a:pt x="193" y="3008"/>
                  </a:lnTo>
                  <a:lnTo>
                    <a:pt x="204" y="2912"/>
                  </a:lnTo>
                  <a:lnTo>
                    <a:pt x="221" y="2818"/>
                  </a:lnTo>
                  <a:lnTo>
                    <a:pt x="242" y="2727"/>
                  </a:lnTo>
                  <a:lnTo>
                    <a:pt x="266" y="2638"/>
                  </a:lnTo>
                  <a:lnTo>
                    <a:pt x="295" y="2551"/>
                  </a:lnTo>
                  <a:lnTo>
                    <a:pt x="327" y="2468"/>
                  </a:lnTo>
                  <a:lnTo>
                    <a:pt x="364" y="2387"/>
                  </a:lnTo>
                  <a:lnTo>
                    <a:pt x="402" y="2308"/>
                  </a:lnTo>
                  <a:lnTo>
                    <a:pt x="442" y="2231"/>
                  </a:lnTo>
                  <a:lnTo>
                    <a:pt x="484" y="2157"/>
                  </a:lnTo>
                  <a:lnTo>
                    <a:pt x="528" y="2087"/>
                  </a:lnTo>
                  <a:lnTo>
                    <a:pt x="573" y="2017"/>
                  </a:lnTo>
                  <a:lnTo>
                    <a:pt x="620" y="1950"/>
                  </a:lnTo>
                  <a:lnTo>
                    <a:pt x="666" y="1887"/>
                  </a:lnTo>
                  <a:lnTo>
                    <a:pt x="713" y="1825"/>
                  </a:lnTo>
                  <a:lnTo>
                    <a:pt x="759" y="1766"/>
                  </a:lnTo>
                  <a:lnTo>
                    <a:pt x="805" y="1709"/>
                  </a:lnTo>
                  <a:lnTo>
                    <a:pt x="850" y="1655"/>
                  </a:lnTo>
                  <a:lnTo>
                    <a:pt x="804" y="1600"/>
                  </a:lnTo>
                  <a:lnTo>
                    <a:pt x="759" y="1544"/>
                  </a:lnTo>
                  <a:lnTo>
                    <a:pt x="713" y="1484"/>
                  </a:lnTo>
                  <a:lnTo>
                    <a:pt x="666" y="1423"/>
                  </a:lnTo>
                  <a:lnTo>
                    <a:pt x="620" y="1359"/>
                  </a:lnTo>
                  <a:lnTo>
                    <a:pt x="573" y="1292"/>
                  </a:lnTo>
                  <a:lnTo>
                    <a:pt x="528" y="1223"/>
                  </a:lnTo>
                  <a:lnTo>
                    <a:pt x="484" y="1152"/>
                  </a:lnTo>
                  <a:lnTo>
                    <a:pt x="442" y="1078"/>
                  </a:lnTo>
                  <a:lnTo>
                    <a:pt x="401" y="1001"/>
                  </a:lnTo>
                  <a:lnTo>
                    <a:pt x="364" y="923"/>
                  </a:lnTo>
                  <a:lnTo>
                    <a:pt x="327" y="841"/>
                  </a:lnTo>
                  <a:lnTo>
                    <a:pt x="295" y="757"/>
                  </a:lnTo>
                  <a:lnTo>
                    <a:pt x="266" y="671"/>
                  </a:lnTo>
                  <a:lnTo>
                    <a:pt x="242" y="583"/>
                  </a:lnTo>
                  <a:lnTo>
                    <a:pt x="221" y="491"/>
                  </a:lnTo>
                  <a:lnTo>
                    <a:pt x="204" y="398"/>
                  </a:lnTo>
                  <a:lnTo>
                    <a:pt x="193" y="301"/>
                  </a:lnTo>
                  <a:lnTo>
                    <a:pt x="149" y="301"/>
                  </a:lnTo>
                  <a:lnTo>
                    <a:pt x="119" y="298"/>
                  </a:lnTo>
                  <a:lnTo>
                    <a:pt x="91" y="289"/>
                  </a:lnTo>
                  <a:lnTo>
                    <a:pt x="65" y="275"/>
                  </a:lnTo>
                  <a:lnTo>
                    <a:pt x="43" y="257"/>
                  </a:lnTo>
                  <a:lnTo>
                    <a:pt x="25" y="234"/>
                  </a:lnTo>
                  <a:lnTo>
                    <a:pt x="11" y="209"/>
                  </a:lnTo>
                  <a:lnTo>
                    <a:pt x="2" y="180"/>
                  </a:lnTo>
                  <a:lnTo>
                    <a:pt x="0" y="150"/>
                  </a:lnTo>
                  <a:lnTo>
                    <a:pt x="2" y="120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1" name="Freeform 142"/>
          <p:cNvSpPr>
            <a:spLocks noEditPoints="1"/>
          </p:cNvSpPr>
          <p:nvPr/>
        </p:nvSpPr>
        <p:spPr bwMode="auto">
          <a:xfrm>
            <a:off x="2616476" y="4974403"/>
            <a:ext cx="587381" cy="781141"/>
          </a:xfrm>
          <a:custGeom>
            <a:avLst/>
            <a:gdLst>
              <a:gd name="T0" fmla="*/ 1921 w 3440"/>
              <a:gd name="T1" fmla="*/ 3131 h 3427"/>
              <a:gd name="T2" fmla="*/ 1744 w 3440"/>
              <a:gd name="T3" fmla="*/ 3235 h 3427"/>
              <a:gd name="T4" fmla="*/ 1561 w 3440"/>
              <a:gd name="T5" fmla="*/ 3225 h 3427"/>
              <a:gd name="T6" fmla="*/ 1664 w 3440"/>
              <a:gd name="T7" fmla="*/ 3278 h 3427"/>
              <a:gd name="T8" fmla="*/ 1898 w 3440"/>
              <a:gd name="T9" fmla="*/ 3306 h 3427"/>
              <a:gd name="T10" fmla="*/ 2120 w 3440"/>
              <a:gd name="T11" fmla="*/ 3161 h 3427"/>
              <a:gd name="T12" fmla="*/ 310 w 3440"/>
              <a:gd name="T13" fmla="*/ 1242 h 3427"/>
              <a:gd name="T14" fmla="*/ 268 w 3440"/>
              <a:gd name="T15" fmla="*/ 1280 h 3427"/>
              <a:gd name="T16" fmla="*/ 136 w 3440"/>
              <a:gd name="T17" fmla="*/ 1477 h 3427"/>
              <a:gd name="T18" fmla="*/ 159 w 3440"/>
              <a:gd name="T19" fmla="*/ 1706 h 3427"/>
              <a:gd name="T20" fmla="*/ 237 w 3440"/>
              <a:gd name="T21" fmla="*/ 1850 h 3427"/>
              <a:gd name="T22" fmla="*/ 213 w 3440"/>
              <a:gd name="T23" fmla="*/ 1662 h 3427"/>
              <a:gd name="T24" fmla="*/ 267 w 3440"/>
              <a:gd name="T25" fmla="*/ 1509 h 3427"/>
              <a:gd name="T26" fmla="*/ 418 w 3440"/>
              <a:gd name="T27" fmla="*/ 1425 h 3427"/>
              <a:gd name="T28" fmla="*/ 496 w 3440"/>
              <a:gd name="T29" fmla="*/ 1101 h 3427"/>
              <a:gd name="T30" fmla="*/ 768 w 3440"/>
              <a:gd name="T31" fmla="*/ 1404 h 3427"/>
              <a:gd name="T32" fmla="*/ 794 w 3440"/>
              <a:gd name="T33" fmla="*/ 1647 h 3427"/>
              <a:gd name="T34" fmla="*/ 644 w 3440"/>
              <a:gd name="T35" fmla="*/ 1825 h 3427"/>
              <a:gd name="T36" fmla="*/ 681 w 3440"/>
              <a:gd name="T37" fmla="*/ 2064 h 3427"/>
              <a:gd name="T38" fmla="*/ 955 w 3440"/>
              <a:gd name="T39" fmla="*/ 2396 h 3427"/>
              <a:gd name="T40" fmla="*/ 1289 w 3440"/>
              <a:gd name="T41" fmla="*/ 2698 h 3427"/>
              <a:gd name="T42" fmla="*/ 1559 w 3440"/>
              <a:gd name="T43" fmla="*/ 2804 h 3427"/>
              <a:gd name="T44" fmla="*/ 1735 w 3440"/>
              <a:gd name="T45" fmla="*/ 2654 h 3427"/>
              <a:gd name="T46" fmla="*/ 1952 w 3440"/>
              <a:gd name="T47" fmla="*/ 2627 h 3427"/>
              <a:gd name="T48" fmla="*/ 2281 w 3440"/>
              <a:gd name="T49" fmla="*/ 2867 h 3427"/>
              <a:gd name="T50" fmla="*/ 2319 w 3440"/>
              <a:gd name="T51" fmla="*/ 3123 h 3427"/>
              <a:gd name="T52" fmla="*/ 2149 w 3440"/>
              <a:gd name="T53" fmla="*/ 3323 h 3427"/>
              <a:gd name="T54" fmla="*/ 1853 w 3440"/>
              <a:gd name="T55" fmla="*/ 3424 h 3427"/>
              <a:gd name="T56" fmla="*/ 1291 w 3440"/>
              <a:gd name="T57" fmla="*/ 3222 h 3427"/>
              <a:gd name="T58" fmla="*/ 605 w 3440"/>
              <a:gd name="T59" fmla="*/ 2666 h 3427"/>
              <a:gd name="T60" fmla="*/ 130 w 3440"/>
              <a:gd name="T61" fmla="*/ 1991 h 3427"/>
              <a:gd name="T62" fmla="*/ 1 w 3440"/>
              <a:gd name="T63" fmla="*/ 1475 h 3427"/>
              <a:gd name="T64" fmla="*/ 144 w 3440"/>
              <a:gd name="T65" fmla="*/ 1230 h 3427"/>
              <a:gd name="T66" fmla="*/ 354 w 3440"/>
              <a:gd name="T67" fmla="*/ 1084 h 3427"/>
              <a:gd name="T68" fmla="*/ 2736 w 3440"/>
              <a:gd name="T69" fmla="*/ 754 h 3427"/>
              <a:gd name="T70" fmla="*/ 2796 w 3440"/>
              <a:gd name="T71" fmla="*/ 980 h 3427"/>
              <a:gd name="T72" fmla="*/ 3021 w 3440"/>
              <a:gd name="T73" fmla="*/ 922 h 3427"/>
              <a:gd name="T74" fmla="*/ 2963 w 3440"/>
              <a:gd name="T75" fmla="*/ 695 h 3427"/>
              <a:gd name="T76" fmla="*/ 2257 w 3440"/>
              <a:gd name="T77" fmla="*/ 731 h 3427"/>
              <a:gd name="T78" fmla="*/ 2278 w 3440"/>
              <a:gd name="T79" fmla="*/ 964 h 3427"/>
              <a:gd name="T80" fmla="*/ 2510 w 3440"/>
              <a:gd name="T81" fmla="*/ 945 h 3427"/>
              <a:gd name="T82" fmla="*/ 2490 w 3440"/>
              <a:gd name="T83" fmla="*/ 712 h 3427"/>
              <a:gd name="T84" fmla="*/ 1782 w 3440"/>
              <a:gd name="T85" fmla="*/ 712 h 3427"/>
              <a:gd name="T86" fmla="*/ 1762 w 3440"/>
              <a:gd name="T87" fmla="*/ 945 h 3427"/>
              <a:gd name="T88" fmla="*/ 1995 w 3440"/>
              <a:gd name="T89" fmla="*/ 964 h 3427"/>
              <a:gd name="T90" fmla="*/ 2015 w 3440"/>
              <a:gd name="T91" fmla="*/ 731 h 3427"/>
              <a:gd name="T92" fmla="*/ 2626 w 3440"/>
              <a:gd name="T93" fmla="*/ 22 h 3427"/>
              <a:gd name="T94" fmla="*/ 3208 w 3440"/>
              <a:gd name="T95" fmla="*/ 314 h 3427"/>
              <a:gd name="T96" fmla="*/ 3440 w 3440"/>
              <a:gd name="T97" fmla="*/ 838 h 3427"/>
              <a:gd name="T98" fmla="*/ 3208 w 3440"/>
              <a:gd name="T99" fmla="*/ 1361 h 3427"/>
              <a:gd name="T100" fmla="*/ 2626 w 3440"/>
              <a:gd name="T101" fmla="*/ 1653 h 3427"/>
              <a:gd name="T102" fmla="*/ 2065 w 3440"/>
              <a:gd name="T103" fmla="*/ 1778 h 3427"/>
              <a:gd name="T104" fmla="*/ 1577 w 3440"/>
              <a:gd name="T105" fmla="*/ 1882 h 3427"/>
              <a:gd name="T106" fmla="*/ 1642 w 3440"/>
              <a:gd name="T107" fmla="*/ 1433 h 3427"/>
              <a:gd name="T108" fmla="*/ 1338 w 3440"/>
              <a:gd name="T109" fmla="*/ 962 h 3427"/>
              <a:gd name="T110" fmla="*/ 1472 w 3440"/>
              <a:gd name="T111" fmla="*/ 415 h 3427"/>
              <a:gd name="T112" fmla="*/ 1990 w 3440"/>
              <a:gd name="T113" fmla="*/ 60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40" h="3427">
                <a:moveTo>
                  <a:pt x="1973" y="3010"/>
                </a:moveTo>
                <a:lnTo>
                  <a:pt x="1972" y="3013"/>
                </a:lnTo>
                <a:lnTo>
                  <a:pt x="1969" y="3021"/>
                </a:lnTo>
                <a:lnTo>
                  <a:pt x="1965" y="3034"/>
                </a:lnTo>
                <a:lnTo>
                  <a:pt x="1959" y="3051"/>
                </a:lnTo>
                <a:lnTo>
                  <a:pt x="1952" y="3068"/>
                </a:lnTo>
                <a:lnTo>
                  <a:pt x="1944" y="3088"/>
                </a:lnTo>
                <a:lnTo>
                  <a:pt x="1934" y="3110"/>
                </a:lnTo>
                <a:lnTo>
                  <a:pt x="1921" y="3131"/>
                </a:lnTo>
                <a:lnTo>
                  <a:pt x="1906" y="3153"/>
                </a:lnTo>
                <a:lnTo>
                  <a:pt x="1887" y="3173"/>
                </a:lnTo>
                <a:lnTo>
                  <a:pt x="1864" y="3192"/>
                </a:lnTo>
                <a:lnTo>
                  <a:pt x="1838" y="3206"/>
                </a:lnTo>
                <a:lnTo>
                  <a:pt x="1816" y="3217"/>
                </a:lnTo>
                <a:lnTo>
                  <a:pt x="1792" y="3224"/>
                </a:lnTo>
                <a:lnTo>
                  <a:pt x="1776" y="3228"/>
                </a:lnTo>
                <a:lnTo>
                  <a:pt x="1760" y="3231"/>
                </a:lnTo>
                <a:lnTo>
                  <a:pt x="1744" y="3235"/>
                </a:lnTo>
                <a:lnTo>
                  <a:pt x="1719" y="3237"/>
                </a:lnTo>
                <a:lnTo>
                  <a:pt x="1695" y="3238"/>
                </a:lnTo>
                <a:lnTo>
                  <a:pt x="1673" y="3238"/>
                </a:lnTo>
                <a:lnTo>
                  <a:pt x="1651" y="3237"/>
                </a:lnTo>
                <a:lnTo>
                  <a:pt x="1625" y="3235"/>
                </a:lnTo>
                <a:lnTo>
                  <a:pt x="1602" y="3231"/>
                </a:lnTo>
                <a:lnTo>
                  <a:pt x="1583" y="3228"/>
                </a:lnTo>
                <a:lnTo>
                  <a:pt x="1570" y="3226"/>
                </a:lnTo>
                <a:lnTo>
                  <a:pt x="1561" y="3225"/>
                </a:lnTo>
                <a:lnTo>
                  <a:pt x="1557" y="3224"/>
                </a:lnTo>
                <a:lnTo>
                  <a:pt x="1559" y="3225"/>
                </a:lnTo>
                <a:lnTo>
                  <a:pt x="1564" y="3228"/>
                </a:lnTo>
                <a:lnTo>
                  <a:pt x="1571" y="3231"/>
                </a:lnTo>
                <a:lnTo>
                  <a:pt x="1580" y="3237"/>
                </a:lnTo>
                <a:lnTo>
                  <a:pt x="1597" y="3246"/>
                </a:lnTo>
                <a:lnTo>
                  <a:pt x="1618" y="3258"/>
                </a:lnTo>
                <a:lnTo>
                  <a:pt x="1643" y="3269"/>
                </a:lnTo>
                <a:lnTo>
                  <a:pt x="1664" y="3278"/>
                </a:lnTo>
                <a:lnTo>
                  <a:pt x="1688" y="3287"/>
                </a:lnTo>
                <a:lnTo>
                  <a:pt x="1713" y="3294"/>
                </a:lnTo>
                <a:lnTo>
                  <a:pt x="1740" y="3301"/>
                </a:lnTo>
                <a:lnTo>
                  <a:pt x="1759" y="3306"/>
                </a:lnTo>
                <a:lnTo>
                  <a:pt x="1778" y="3309"/>
                </a:lnTo>
                <a:lnTo>
                  <a:pt x="1799" y="3311"/>
                </a:lnTo>
                <a:lnTo>
                  <a:pt x="1832" y="3313"/>
                </a:lnTo>
                <a:lnTo>
                  <a:pt x="1865" y="3310"/>
                </a:lnTo>
                <a:lnTo>
                  <a:pt x="1898" y="3306"/>
                </a:lnTo>
                <a:lnTo>
                  <a:pt x="1932" y="3296"/>
                </a:lnTo>
                <a:lnTo>
                  <a:pt x="1963" y="3285"/>
                </a:lnTo>
                <a:lnTo>
                  <a:pt x="1994" y="3269"/>
                </a:lnTo>
                <a:lnTo>
                  <a:pt x="2021" y="3252"/>
                </a:lnTo>
                <a:lnTo>
                  <a:pt x="2046" y="3234"/>
                </a:lnTo>
                <a:lnTo>
                  <a:pt x="2069" y="3215"/>
                </a:lnTo>
                <a:lnTo>
                  <a:pt x="2089" y="3196"/>
                </a:lnTo>
                <a:lnTo>
                  <a:pt x="2106" y="3178"/>
                </a:lnTo>
                <a:lnTo>
                  <a:pt x="2120" y="3161"/>
                </a:lnTo>
                <a:lnTo>
                  <a:pt x="2133" y="3148"/>
                </a:lnTo>
                <a:lnTo>
                  <a:pt x="2142" y="3135"/>
                </a:lnTo>
                <a:lnTo>
                  <a:pt x="2149" y="3127"/>
                </a:lnTo>
                <a:lnTo>
                  <a:pt x="2155" y="3120"/>
                </a:lnTo>
                <a:lnTo>
                  <a:pt x="2158" y="3117"/>
                </a:lnTo>
                <a:lnTo>
                  <a:pt x="2159" y="3114"/>
                </a:lnTo>
                <a:lnTo>
                  <a:pt x="1973" y="3010"/>
                </a:lnTo>
                <a:close/>
                <a:moveTo>
                  <a:pt x="311" y="1242"/>
                </a:moveTo>
                <a:lnTo>
                  <a:pt x="310" y="1242"/>
                </a:lnTo>
                <a:lnTo>
                  <a:pt x="309" y="1244"/>
                </a:lnTo>
                <a:lnTo>
                  <a:pt x="306" y="1246"/>
                </a:lnTo>
                <a:lnTo>
                  <a:pt x="304" y="1248"/>
                </a:lnTo>
                <a:lnTo>
                  <a:pt x="302" y="1250"/>
                </a:lnTo>
                <a:lnTo>
                  <a:pt x="300" y="1252"/>
                </a:lnTo>
                <a:lnTo>
                  <a:pt x="297" y="1255"/>
                </a:lnTo>
                <a:lnTo>
                  <a:pt x="293" y="1258"/>
                </a:lnTo>
                <a:lnTo>
                  <a:pt x="281" y="1267"/>
                </a:lnTo>
                <a:lnTo>
                  <a:pt x="268" y="1280"/>
                </a:lnTo>
                <a:lnTo>
                  <a:pt x="252" y="1295"/>
                </a:lnTo>
                <a:lnTo>
                  <a:pt x="235" y="1311"/>
                </a:lnTo>
                <a:lnTo>
                  <a:pt x="215" y="1332"/>
                </a:lnTo>
                <a:lnTo>
                  <a:pt x="196" y="1355"/>
                </a:lnTo>
                <a:lnTo>
                  <a:pt x="177" y="1381"/>
                </a:lnTo>
                <a:lnTo>
                  <a:pt x="161" y="1412"/>
                </a:lnTo>
                <a:lnTo>
                  <a:pt x="151" y="1432"/>
                </a:lnTo>
                <a:lnTo>
                  <a:pt x="143" y="1454"/>
                </a:lnTo>
                <a:lnTo>
                  <a:pt x="136" y="1477"/>
                </a:lnTo>
                <a:lnTo>
                  <a:pt x="131" y="1500"/>
                </a:lnTo>
                <a:lnTo>
                  <a:pt x="128" y="1523"/>
                </a:lnTo>
                <a:lnTo>
                  <a:pt x="127" y="1546"/>
                </a:lnTo>
                <a:lnTo>
                  <a:pt x="127" y="1569"/>
                </a:lnTo>
                <a:lnTo>
                  <a:pt x="129" y="1591"/>
                </a:lnTo>
                <a:lnTo>
                  <a:pt x="132" y="1612"/>
                </a:lnTo>
                <a:lnTo>
                  <a:pt x="139" y="1642"/>
                </a:lnTo>
                <a:lnTo>
                  <a:pt x="146" y="1672"/>
                </a:lnTo>
                <a:lnTo>
                  <a:pt x="159" y="1706"/>
                </a:lnTo>
                <a:lnTo>
                  <a:pt x="173" y="1739"/>
                </a:lnTo>
                <a:lnTo>
                  <a:pt x="187" y="1767"/>
                </a:lnTo>
                <a:lnTo>
                  <a:pt x="200" y="1791"/>
                </a:lnTo>
                <a:lnTo>
                  <a:pt x="213" y="1812"/>
                </a:lnTo>
                <a:lnTo>
                  <a:pt x="222" y="1827"/>
                </a:lnTo>
                <a:lnTo>
                  <a:pt x="228" y="1837"/>
                </a:lnTo>
                <a:lnTo>
                  <a:pt x="232" y="1844"/>
                </a:lnTo>
                <a:lnTo>
                  <a:pt x="236" y="1848"/>
                </a:lnTo>
                <a:lnTo>
                  <a:pt x="237" y="1850"/>
                </a:lnTo>
                <a:lnTo>
                  <a:pt x="236" y="1847"/>
                </a:lnTo>
                <a:lnTo>
                  <a:pt x="234" y="1838"/>
                </a:lnTo>
                <a:lnTo>
                  <a:pt x="230" y="1824"/>
                </a:lnTo>
                <a:lnTo>
                  <a:pt x="227" y="1805"/>
                </a:lnTo>
                <a:lnTo>
                  <a:pt x="222" y="1782"/>
                </a:lnTo>
                <a:lnTo>
                  <a:pt x="219" y="1756"/>
                </a:lnTo>
                <a:lnTo>
                  <a:pt x="215" y="1727"/>
                </a:lnTo>
                <a:lnTo>
                  <a:pt x="214" y="1695"/>
                </a:lnTo>
                <a:lnTo>
                  <a:pt x="213" y="1662"/>
                </a:lnTo>
                <a:lnTo>
                  <a:pt x="216" y="1636"/>
                </a:lnTo>
                <a:lnTo>
                  <a:pt x="219" y="1611"/>
                </a:lnTo>
                <a:lnTo>
                  <a:pt x="223" y="1595"/>
                </a:lnTo>
                <a:lnTo>
                  <a:pt x="227" y="1580"/>
                </a:lnTo>
                <a:lnTo>
                  <a:pt x="232" y="1564"/>
                </a:lnTo>
                <a:lnTo>
                  <a:pt x="239" y="1551"/>
                </a:lnTo>
                <a:lnTo>
                  <a:pt x="246" y="1537"/>
                </a:lnTo>
                <a:lnTo>
                  <a:pt x="253" y="1524"/>
                </a:lnTo>
                <a:lnTo>
                  <a:pt x="267" y="1509"/>
                </a:lnTo>
                <a:lnTo>
                  <a:pt x="280" y="1494"/>
                </a:lnTo>
                <a:lnTo>
                  <a:pt x="295" y="1483"/>
                </a:lnTo>
                <a:lnTo>
                  <a:pt x="311" y="1472"/>
                </a:lnTo>
                <a:lnTo>
                  <a:pt x="326" y="1463"/>
                </a:lnTo>
                <a:lnTo>
                  <a:pt x="342" y="1455"/>
                </a:lnTo>
                <a:lnTo>
                  <a:pt x="372" y="1443"/>
                </a:lnTo>
                <a:lnTo>
                  <a:pt x="398" y="1433"/>
                </a:lnTo>
                <a:lnTo>
                  <a:pt x="410" y="1428"/>
                </a:lnTo>
                <a:lnTo>
                  <a:pt x="418" y="1425"/>
                </a:lnTo>
                <a:lnTo>
                  <a:pt x="421" y="1424"/>
                </a:lnTo>
                <a:lnTo>
                  <a:pt x="423" y="1423"/>
                </a:lnTo>
                <a:lnTo>
                  <a:pt x="425" y="1422"/>
                </a:lnTo>
                <a:lnTo>
                  <a:pt x="425" y="1422"/>
                </a:lnTo>
                <a:lnTo>
                  <a:pt x="311" y="1242"/>
                </a:lnTo>
                <a:close/>
                <a:moveTo>
                  <a:pt x="409" y="1078"/>
                </a:moveTo>
                <a:lnTo>
                  <a:pt x="437" y="1081"/>
                </a:lnTo>
                <a:lnTo>
                  <a:pt x="466" y="1089"/>
                </a:lnTo>
                <a:lnTo>
                  <a:pt x="496" y="1101"/>
                </a:lnTo>
                <a:lnTo>
                  <a:pt x="526" y="1118"/>
                </a:lnTo>
                <a:lnTo>
                  <a:pt x="559" y="1141"/>
                </a:lnTo>
                <a:lnTo>
                  <a:pt x="591" y="1168"/>
                </a:lnTo>
                <a:lnTo>
                  <a:pt x="624" y="1203"/>
                </a:lnTo>
                <a:lnTo>
                  <a:pt x="659" y="1243"/>
                </a:lnTo>
                <a:lnTo>
                  <a:pt x="693" y="1287"/>
                </a:lnTo>
                <a:lnTo>
                  <a:pt x="723" y="1329"/>
                </a:lnTo>
                <a:lnTo>
                  <a:pt x="747" y="1368"/>
                </a:lnTo>
                <a:lnTo>
                  <a:pt x="768" y="1404"/>
                </a:lnTo>
                <a:lnTo>
                  <a:pt x="785" y="1438"/>
                </a:lnTo>
                <a:lnTo>
                  <a:pt x="797" y="1470"/>
                </a:lnTo>
                <a:lnTo>
                  <a:pt x="807" y="1499"/>
                </a:lnTo>
                <a:lnTo>
                  <a:pt x="812" y="1528"/>
                </a:lnTo>
                <a:lnTo>
                  <a:pt x="814" y="1555"/>
                </a:lnTo>
                <a:lnTo>
                  <a:pt x="813" y="1579"/>
                </a:lnTo>
                <a:lnTo>
                  <a:pt x="810" y="1603"/>
                </a:lnTo>
                <a:lnTo>
                  <a:pt x="804" y="1626"/>
                </a:lnTo>
                <a:lnTo>
                  <a:pt x="794" y="1647"/>
                </a:lnTo>
                <a:lnTo>
                  <a:pt x="784" y="1668"/>
                </a:lnTo>
                <a:lnTo>
                  <a:pt x="771" y="1687"/>
                </a:lnTo>
                <a:lnTo>
                  <a:pt x="757" y="1707"/>
                </a:lnTo>
                <a:lnTo>
                  <a:pt x="740" y="1727"/>
                </a:lnTo>
                <a:lnTo>
                  <a:pt x="722" y="1746"/>
                </a:lnTo>
                <a:lnTo>
                  <a:pt x="705" y="1765"/>
                </a:lnTo>
                <a:lnTo>
                  <a:pt x="685" y="1785"/>
                </a:lnTo>
                <a:lnTo>
                  <a:pt x="665" y="1804"/>
                </a:lnTo>
                <a:lnTo>
                  <a:pt x="644" y="1825"/>
                </a:lnTo>
                <a:lnTo>
                  <a:pt x="630" y="1843"/>
                </a:lnTo>
                <a:lnTo>
                  <a:pt x="621" y="1864"/>
                </a:lnTo>
                <a:lnTo>
                  <a:pt x="617" y="1887"/>
                </a:lnTo>
                <a:lnTo>
                  <a:pt x="618" y="1912"/>
                </a:lnTo>
                <a:lnTo>
                  <a:pt x="622" y="1939"/>
                </a:lnTo>
                <a:lnTo>
                  <a:pt x="632" y="1968"/>
                </a:lnTo>
                <a:lnTo>
                  <a:pt x="644" y="1999"/>
                </a:lnTo>
                <a:lnTo>
                  <a:pt x="661" y="2031"/>
                </a:lnTo>
                <a:lnTo>
                  <a:pt x="681" y="2064"/>
                </a:lnTo>
                <a:lnTo>
                  <a:pt x="703" y="2099"/>
                </a:lnTo>
                <a:lnTo>
                  <a:pt x="728" y="2134"/>
                </a:lnTo>
                <a:lnTo>
                  <a:pt x="756" y="2171"/>
                </a:lnTo>
                <a:lnTo>
                  <a:pt x="785" y="2208"/>
                </a:lnTo>
                <a:lnTo>
                  <a:pt x="816" y="2245"/>
                </a:lnTo>
                <a:lnTo>
                  <a:pt x="850" y="2283"/>
                </a:lnTo>
                <a:lnTo>
                  <a:pt x="884" y="2320"/>
                </a:lnTo>
                <a:lnTo>
                  <a:pt x="919" y="2358"/>
                </a:lnTo>
                <a:lnTo>
                  <a:pt x="955" y="2396"/>
                </a:lnTo>
                <a:lnTo>
                  <a:pt x="991" y="2433"/>
                </a:lnTo>
                <a:lnTo>
                  <a:pt x="1029" y="2470"/>
                </a:lnTo>
                <a:lnTo>
                  <a:pt x="1065" y="2505"/>
                </a:lnTo>
                <a:lnTo>
                  <a:pt x="1103" y="2541"/>
                </a:lnTo>
                <a:lnTo>
                  <a:pt x="1141" y="2575"/>
                </a:lnTo>
                <a:lnTo>
                  <a:pt x="1179" y="2609"/>
                </a:lnTo>
                <a:lnTo>
                  <a:pt x="1215" y="2640"/>
                </a:lnTo>
                <a:lnTo>
                  <a:pt x="1253" y="2669"/>
                </a:lnTo>
                <a:lnTo>
                  <a:pt x="1289" y="2698"/>
                </a:lnTo>
                <a:lnTo>
                  <a:pt x="1325" y="2723"/>
                </a:lnTo>
                <a:lnTo>
                  <a:pt x="1359" y="2745"/>
                </a:lnTo>
                <a:lnTo>
                  <a:pt x="1393" y="2764"/>
                </a:lnTo>
                <a:lnTo>
                  <a:pt x="1425" y="2780"/>
                </a:lnTo>
                <a:lnTo>
                  <a:pt x="1455" y="2794"/>
                </a:lnTo>
                <a:lnTo>
                  <a:pt x="1484" y="2802"/>
                </a:lnTo>
                <a:lnTo>
                  <a:pt x="1512" y="2807"/>
                </a:lnTo>
                <a:lnTo>
                  <a:pt x="1537" y="2808"/>
                </a:lnTo>
                <a:lnTo>
                  <a:pt x="1559" y="2804"/>
                </a:lnTo>
                <a:lnTo>
                  <a:pt x="1580" y="2795"/>
                </a:lnTo>
                <a:lnTo>
                  <a:pt x="1598" y="2781"/>
                </a:lnTo>
                <a:lnTo>
                  <a:pt x="1618" y="2760"/>
                </a:lnTo>
                <a:lnTo>
                  <a:pt x="1639" y="2740"/>
                </a:lnTo>
                <a:lnTo>
                  <a:pt x="1657" y="2721"/>
                </a:lnTo>
                <a:lnTo>
                  <a:pt x="1677" y="2702"/>
                </a:lnTo>
                <a:lnTo>
                  <a:pt x="1696" y="2685"/>
                </a:lnTo>
                <a:lnTo>
                  <a:pt x="1716" y="2668"/>
                </a:lnTo>
                <a:lnTo>
                  <a:pt x="1735" y="2654"/>
                </a:lnTo>
                <a:lnTo>
                  <a:pt x="1755" y="2641"/>
                </a:lnTo>
                <a:lnTo>
                  <a:pt x="1775" y="2630"/>
                </a:lnTo>
                <a:lnTo>
                  <a:pt x="1797" y="2621"/>
                </a:lnTo>
                <a:lnTo>
                  <a:pt x="1820" y="2615"/>
                </a:lnTo>
                <a:lnTo>
                  <a:pt x="1843" y="2611"/>
                </a:lnTo>
                <a:lnTo>
                  <a:pt x="1868" y="2611"/>
                </a:lnTo>
                <a:lnTo>
                  <a:pt x="1894" y="2613"/>
                </a:lnTo>
                <a:lnTo>
                  <a:pt x="1922" y="2618"/>
                </a:lnTo>
                <a:lnTo>
                  <a:pt x="1952" y="2627"/>
                </a:lnTo>
                <a:lnTo>
                  <a:pt x="1984" y="2640"/>
                </a:lnTo>
                <a:lnTo>
                  <a:pt x="2018" y="2656"/>
                </a:lnTo>
                <a:lnTo>
                  <a:pt x="2055" y="2677"/>
                </a:lnTo>
                <a:lnTo>
                  <a:pt x="2093" y="2702"/>
                </a:lnTo>
                <a:lnTo>
                  <a:pt x="2134" y="2731"/>
                </a:lnTo>
                <a:lnTo>
                  <a:pt x="2179" y="2765"/>
                </a:lnTo>
                <a:lnTo>
                  <a:pt x="2219" y="2800"/>
                </a:lnTo>
                <a:lnTo>
                  <a:pt x="2253" y="2834"/>
                </a:lnTo>
                <a:lnTo>
                  <a:pt x="2281" y="2867"/>
                </a:lnTo>
                <a:lnTo>
                  <a:pt x="2304" y="2899"/>
                </a:lnTo>
                <a:lnTo>
                  <a:pt x="2320" y="2930"/>
                </a:lnTo>
                <a:lnTo>
                  <a:pt x="2332" y="2960"/>
                </a:lnTo>
                <a:lnTo>
                  <a:pt x="2339" y="2989"/>
                </a:lnTo>
                <a:lnTo>
                  <a:pt x="2342" y="3017"/>
                </a:lnTo>
                <a:lnTo>
                  <a:pt x="2341" y="3044"/>
                </a:lnTo>
                <a:lnTo>
                  <a:pt x="2337" y="3072"/>
                </a:lnTo>
                <a:lnTo>
                  <a:pt x="2330" y="3098"/>
                </a:lnTo>
                <a:lnTo>
                  <a:pt x="2319" y="3123"/>
                </a:lnTo>
                <a:lnTo>
                  <a:pt x="2306" y="3148"/>
                </a:lnTo>
                <a:lnTo>
                  <a:pt x="2290" y="3172"/>
                </a:lnTo>
                <a:lnTo>
                  <a:pt x="2274" y="3195"/>
                </a:lnTo>
                <a:lnTo>
                  <a:pt x="2254" y="3218"/>
                </a:lnTo>
                <a:lnTo>
                  <a:pt x="2234" y="3240"/>
                </a:lnTo>
                <a:lnTo>
                  <a:pt x="2213" y="3262"/>
                </a:lnTo>
                <a:lnTo>
                  <a:pt x="2192" y="3283"/>
                </a:lnTo>
                <a:lnTo>
                  <a:pt x="2170" y="3304"/>
                </a:lnTo>
                <a:lnTo>
                  <a:pt x="2149" y="3323"/>
                </a:lnTo>
                <a:lnTo>
                  <a:pt x="2129" y="3343"/>
                </a:lnTo>
                <a:lnTo>
                  <a:pt x="2109" y="3363"/>
                </a:lnTo>
                <a:lnTo>
                  <a:pt x="2086" y="3383"/>
                </a:lnTo>
                <a:lnTo>
                  <a:pt x="2057" y="3399"/>
                </a:lnTo>
                <a:lnTo>
                  <a:pt x="2024" y="3411"/>
                </a:lnTo>
                <a:lnTo>
                  <a:pt x="1988" y="3419"/>
                </a:lnTo>
                <a:lnTo>
                  <a:pt x="1947" y="3425"/>
                </a:lnTo>
                <a:lnTo>
                  <a:pt x="1902" y="3427"/>
                </a:lnTo>
                <a:lnTo>
                  <a:pt x="1853" y="3424"/>
                </a:lnTo>
                <a:lnTo>
                  <a:pt x="1802" y="3417"/>
                </a:lnTo>
                <a:lnTo>
                  <a:pt x="1747" y="3408"/>
                </a:lnTo>
                <a:lnTo>
                  <a:pt x="1690" y="3393"/>
                </a:lnTo>
                <a:lnTo>
                  <a:pt x="1629" y="3376"/>
                </a:lnTo>
                <a:lnTo>
                  <a:pt x="1566" y="3353"/>
                </a:lnTo>
                <a:lnTo>
                  <a:pt x="1500" y="3326"/>
                </a:lnTo>
                <a:lnTo>
                  <a:pt x="1432" y="3296"/>
                </a:lnTo>
                <a:lnTo>
                  <a:pt x="1362" y="3261"/>
                </a:lnTo>
                <a:lnTo>
                  <a:pt x="1291" y="3222"/>
                </a:lnTo>
                <a:lnTo>
                  <a:pt x="1218" y="3178"/>
                </a:lnTo>
                <a:lnTo>
                  <a:pt x="1144" y="3130"/>
                </a:lnTo>
                <a:lnTo>
                  <a:pt x="1068" y="3078"/>
                </a:lnTo>
                <a:lnTo>
                  <a:pt x="991" y="3020"/>
                </a:lnTo>
                <a:lnTo>
                  <a:pt x="914" y="2959"/>
                </a:lnTo>
                <a:lnTo>
                  <a:pt x="836" y="2892"/>
                </a:lnTo>
                <a:lnTo>
                  <a:pt x="759" y="2821"/>
                </a:lnTo>
                <a:lnTo>
                  <a:pt x="680" y="2745"/>
                </a:lnTo>
                <a:lnTo>
                  <a:pt x="605" y="2666"/>
                </a:lnTo>
                <a:lnTo>
                  <a:pt x="534" y="2588"/>
                </a:lnTo>
                <a:lnTo>
                  <a:pt x="467" y="2511"/>
                </a:lnTo>
                <a:lnTo>
                  <a:pt x="406" y="2433"/>
                </a:lnTo>
                <a:lnTo>
                  <a:pt x="348" y="2356"/>
                </a:lnTo>
                <a:lnTo>
                  <a:pt x="296" y="2281"/>
                </a:lnTo>
                <a:lnTo>
                  <a:pt x="248" y="2206"/>
                </a:lnTo>
                <a:lnTo>
                  <a:pt x="204" y="2132"/>
                </a:lnTo>
                <a:lnTo>
                  <a:pt x="165" y="2061"/>
                </a:lnTo>
                <a:lnTo>
                  <a:pt x="130" y="1991"/>
                </a:lnTo>
                <a:lnTo>
                  <a:pt x="100" y="1923"/>
                </a:lnTo>
                <a:lnTo>
                  <a:pt x="73" y="1858"/>
                </a:lnTo>
                <a:lnTo>
                  <a:pt x="51" y="1794"/>
                </a:lnTo>
                <a:lnTo>
                  <a:pt x="33" y="1733"/>
                </a:lnTo>
                <a:lnTo>
                  <a:pt x="19" y="1675"/>
                </a:lnTo>
                <a:lnTo>
                  <a:pt x="8" y="1620"/>
                </a:lnTo>
                <a:lnTo>
                  <a:pt x="2" y="1568"/>
                </a:lnTo>
                <a:lnTo>
                  <a:pt x="0" y="1520"/>
                </a:lnTo>
                <a:lnTo>
                  <a:pt x="1" y="1475"/>
                </a:lnTo>
                <a:lnTo>
                  <a:pt x="6" y="1435"/>
                </a:lnTo>
                <a:lnTo>
                  <a:pt x="16" y="1398"/>
                </a:lnTo>
                <a:lnTo>
                  <a:pt x="28" y="1365"/>
                </a:lnTo>
                <a:lnTo>
                  <a:pt x="44" y="1336"/>
                </a:lnTo>
                <a:lnTo>
                  <a:pt x="64" y="1312"/>
                </a:lnTo>
                <a:lnTo>
                  <a:pt x="82" y="1292"/>
                </a:lnTo>
                <a:lnTo>
                  <a:pt x="102" y="1273"/>
                </a:lnTo>
                <a:lnTo>
                  <a:pt x="123" y="1251"/>
                </a:lnTo>
                <a:lnTo>
                  <a:pt x="144" y="1230"/>
                </a:lnTo>
                <a:lnTo>
                  <a:pt x="165" y="1208"/>
                </a:lnTo>
                <a:lnTo>
                  <a:pt x="187" y="1187"/>
                </a:lnTo>
                <a:lnTo>
                  <a:pt x="208" y="1167"/>
                </a:lnTo>
                <a:lnTo>
                  <a:pt x="231" y="1148"/>
                </a:lnTo>
                <a:lnTo>
                  <a:pt x="254" y="1132"/>
                </a:lnTo>
                <a:lnTo>
                  <a:pt x="278" y="1116"/>
                </a:lnTo>
                <a:lnTo>
                  <a:pt x="303" y="1102"/>
                </a:lnTo>
                <a:lnTo>
                  <a:pt x="328" y="1092"/>
                </a:lnTo>
                <a:lnTo>
                  <a:pt x="354" y="1084"/>
                </a:lnTo>
                <a:lnTo>
                  <a:pt x="380" y="1079"/>
                </a:lnTo>
                <a:lnTo>
                  <a:pt x="409" y="1078"/>
                </a:lnTo>
                <a:close/>
                <a:moveTo>
                  <a:pt x="2879" y="672"/>
                </a:moveTo>
                <a:lnTo>
                  <a:pt x="2849" y="675"/>
                </a:lnTo>
                <a:lnTo>
                  <a:pt x="2821" y="682"/>
                </a:lnTo>
                <a:lnTo>
                  <a:pt x="2796" y="695"/>
                </a:lnTo>
                <a:lnTo>
                  <a:pt x="2773" y="712"/>
                </a:lnTo>
                <a:lnTo>
                  <a:pt x="2753" y="731"/>
                </a:lnTo>
                <a:lnTo>
                  <a:pt x="2736" y="754"/>
                </a:lnTo>
                <a:lnTo>
                  <a:pt x="2724" y="780"/>
                </a:lnTo>
                <a:lnTo>
                  <a:pt x="2717" y="808"/>
                </a:lnTo>
                <a:lnTo>
                  <a:pt x="2713" y="838"/>
                </a:lnTo>
                <a:lnTo>
                  <a:pt x="2717" y="867"/>
                </a:lnTo>
                <a:lnTo>
                  <a:pt x="2724" y="895"/>
                </a:lnTo>
                <a:lnTo>
                  <a:pt x="2736" y="922"/>
                </a:lnTo>
                <a:lnTo>
                  <a:pt x="2753" y="945"/>
                </a:lnTo>
                <a:lnTo>
                  <a:pt x="2773" y="964"/>
                </a:lnTo>
                <a:lnTo>
                  <a:pt x="2796" y="980"/>
                </a:lnTo>
                <a:lnTo>
                  <a:pt x="2821" y="993"/>
                </a:lnTo>
                <a:lnTo>
                  <a:pt x="2849" y="1000"/>
                </a:lnTo>
                <a:lnTo>
                  <a:pt x="2879" y="1003"/>
                </a:lnTo>
                <a:lnTo>
                  <a:pt x="2908" y="1000"/>
                </a:lnTo>
                <a:lnTo>
                  <a:pt x="2937" y="993"/>
                </a:lnTo>
                <a:lnTo>
                  <a:pt x="2963" y="980"/>
                </a:lnTo>
                <a:lnTo>
                  <a:pt x="2986" y="964"/>
                </a:lnTo>
                <a:lnTo>
                  <a:pt x="3005" y="945"/>
                </a:lnTo>
                <a:lnTo>
                  <a:pt x="3021" y="922"/>
                </a:lnTo>
                <a:lnTo>
                  <a:pt x="3033" y="895"/>
                </a:lnTo>
                <a:lnTo>
                  <a:pt x="3041" y="867"/>
                </a:lnTo>
                <a:lnTo>
                  <a:pt x="3044" y="838"/>
                </a:lnTo>
                <a:lnTo>
                  <a:pt x="3041" y="808"/>
                </a:lnTo>
                <a:lnTo>
                  <a:pt x="3033" y="780"/>
                </a:lnTo>
                <a:lnTo>
                  <a:pt x="3021" y="754"/>
                </a:lnTo>
                <a:lnTo>
                  <a:pt x="3005" y="731"/>
                </a:lnTo>
                <a:lnTo>
                  <a:pt x="2986" y="712"/>
                </a:lnTo>
                <a:lnTo>
                  <a:pt x="2963" y="695"/>
                </a:lnTo>
                <a:lnTo>
                  <a:pt x="2937" y="682"/>
                </a:lnTo>
                <a:lnTo>
                  <a:pt x="2908" y="675"/>
                </a:lnTo>
                <a:lnTo>
                  <a:pt x="2879" y="672"/>
                </a:lnTo>
                <a:close/>
                <a:moveTo>
                  <a:pt x="2384" y="672"/>
                </a:moveTo>
                <a:lnTo>
                  <a:pt x="2354" y="675"/>
                </a:lnTo>
                <a:lnTo>
                  <a:pt x="2326" y="682"/>
                </a:lnTo>
                <a:lnTo>
                  <a:pt x="2301" y="695"/>
                </a:lnTo>
                <a:lnTo>
                  <a:pt x="2278" y="712"/>
                </a:lnTo>
                <a:lnTo>
                  <a:pt x="2257" y="731"/>
                </a:lnTo>
                <a:lnTo>
                  <a:pt x="2241" y="754"/>
                </a:lnTo>
                <a:lnTo>
                  <a:pt x="2229" y="780"/>
                </a:lnTo>
                <a:lnTo>
                  <a:pt x="2221" y="808"/>
                </a:lnTo>
                <a:lnTo>
                  <a:pt x="2218" y="838"/>
                </a:lnTo>
                <a:lnTo>
                  <a:pt x="2221" y="867"/>
                </a:lnTo>
                <a:lnTo>
                  <a:pt x="2229" y="895"/>
                </a:lnTo>
                <a:lnTo>
                  <a:pt x="2241" y="922"/>
                </a:lnTo>
                <a:lnTo>
                  <a:pt x="2257" y="945"/>
                </a:lnTo>
                <a:lnTo>
                  <a:pt x="2278" y="964"/>
                </a:lnTo>
                <a:lnTo>
                  <a:pt x="2301" y="980"/>
                </a:lnTo>
                <a:lnTo>
                  <a:pt x="2326" y="993"/>
                </a:lnTo>
                <a:lnTo>
                  <a:pt x="2354" y="1000"/>
                </a:lnTo>
                <a:lnTo>
                  <a:pt x="2384" y="1003"/>
                </a:lnTo>
                <a:lnTo>
                  <a:pt x="2413" y="1000"/>
                </a:lnTo>
                <a:lnTo>
                  <a:pt x="2441" y="993"/>
                </a:lnTo>
                <a:lnTo>
                  <a:pt x="2466" y="980"/>
                </a:lnTo>
                <a:lnTo>
                  <a:pt x="2490" y="964"/>
                </a:lnTo>
                <a:lnTo>
                  <a:pt x="2510" y="945"/>
                </a:lnTo>
                <a:lnTo>
                  <a:pt x="2526" y="922"/>
                </a:lnTo>
                <a:lnTo>
                  <a:pt x="2538" y="895"/>
                </a:lnTo>
                <a:lnTo>
                  <a:pt x="2546" y="867"/>
                </a:lnTo>
                <a:lnTo>
                  <a:pt x="2549" y="838"/>
                </a:lnTo>
                <a:lnTo>
                  <a:pt x="2546" y="808"/>
                </a:lnTo>
                <a:lnTo>
                  <a:pt x="2538" y="780"/>
                </a:lnTo>
                <a:lnTo>
                  <a:pt x="2526" y="754"/>
                </a:lnTo>
                <a:lnTo>
                  <a:pt x="2510" y="731"/>
                </a:lnTo>
                <a:lnTo>
                  <a:pt x="2490" y="712"/>
                </a:lnTo>
                <a:lnTo>
                  <a:pt x="2466" y="695"/>
                </a:lnTo>
                <a:lnTo>
                  <a:pt x="2441" y="682"/>
                </a:lnTo>
                <a:lnTo>
                  <a:pt x="2413" y="675"/>
                </a:lnTo>
                <a:lnTo>
                  <a:pt x="2384" y="672"/>
                </a:lnTo>
                <a:close/>
                <a:moveTo>
                  <a:pt x="1889" y="672"/>
                </a:moveTo>
                <a:lnTo>
                  <a:pt x="1859" y="675"/>
                </a:lnTo>
                <a:lnTo>
                  <a:pt x="1830" y="682"/>
                </a:lnTo>
                <a:lnTo>
                  <a:pt x="1805" y="695"/>
                </a:lnTo>
                <a:lnTo>
                  <a:pt x="1782" y="712"/>
                </a:lnTo>
                <a:lnTo>
                  <a:pt x="1762" y="731"/>
                </a:lnTo>
                <a:lnTo>
                  <a:pt x="1746" y="754"/>
                </a:lnTo>
                <a:lnTo>
                  <a:pt x="1734" y="780"/>
                </a:lnTo>
                <a:lnTo>
                  <a:pt x="1726" y="808"/>
                </a:lnTo>
                <a:lnTo>
                  <a:pt x="1723" y="838"/>
                </a:lnTo>
                <a:lnTo>
                  <a:pt x="1726" y="867"/>
                </a:lnTo>
                <a:lnTo>
                  <a:pt x="1734" y="895"/>
                </a:lnTo>
                <a:lnTo>
                  <a:pt x="1746" y="922"/>
                </a:lnTo>
                <a:lnTo>
                  <a:pt x="1762" y="945"/>
                </a:lnTo>
                <a:lnTo>
                  <a:pt x="1782" y="964"/>
                </a:lnTo>
                <a:lnTo>
                  <a:pt x="1805" y="980"/>
                </a:lnTo>
                <a:lnTo>
                  <a:pt x="1830" y="993"/>
                </a:lnTo>
                <a:lnTo>
                  <a:pt x="1859" y="1000"/>
                </a:lnTo>
                <a:lnTo>
                  <a:pt x="1889" y="1003"/>
                </a:lnTo>
                <a:lnTo>
                  <a:pt x="1918" y="1000"/>
                </a:lnTo>
                <a:lnTo>
                  <a:pt x="1946" y="993"/>
                </a:lnTo>
                <a:lnTo>
                  <a:pt x="1971" y="980"/>
                </a:lnTo>
                <a:lnTo>
                  <a:pt x="1995" y="964"/>
                </a:lnTo>
                <a:lnTo>
                  <a:pt x="2015" y="945"/>
                </a:lnTo>
                <a:lnTo>
                  <a:pt x="2031" y="922"/>
                </a:lnTo>
                <a:lnTo>
                  <a:pt x="2043" y="895"/>
                </a:lnTo>
                <a:lnTo>
                  <a:pt x="2050" y="867"/>
                </a:lnTo>
                <a:lnTo>
                  <a:pt x="2054" y="838"/>
                </a:lnTo>
                <a:lnTo>
                  <a:pt x="2050" y="808"/>
                </a:lnTo>
                <a:lnTo>
                  <a:pt x="2043" y="780"/>
                </a:lnTo>
                <a:lnTo>
                  <a:pt x="2031" y="754"/>
                </a:lnTo>
                <a:lnTo>
                  <a:pt x="2015" y="731"/>
                </a:lnTo>
                <a:lnTo>
                  <a:pt x="1995" y="712"/>
                </a:lnTo>
                <a:lnTo>
                  <a:pt x="1971" y="695"/>
                </a:lnTo>
                <a:lnTo>
                  <a:pt x="1946" y="682"/>
                </a:lnTo>
                <a:lnTo>
                  <a:pt x="1918" y="675"/>
                </a:lnTo>
                <a:lnTo>
                  <a:pt x="1889" y="672"/>
                </a:lnTo>
                <a:close/>
                <a:moveTo>
                  <a:pt x="2384" y="0"/>
                </a:moveTo>
                <a:lnTo>
                  <a:pt x="2466" y="2"/>
                </a:lnTo>
                <a:lnTo>
                  <a:pt x="2547" y="10"/>
                </a:lnTo>
                <a:lnTo>
                  <a:pt x="2626" y="22"/>
                </a:lnTo>
                <a:lnTo>
                  <a:pt x="2702" y="39"/>
                </a:lnTo>
                <a:lnTo>
                  <a:pt x="2777" y="60"/>
                </a:lnTo>
                <a:lnTo>
                  <a:pt x="2848" y="85"/>
                </a:lnTo>
                <a:lnTo>
                  <a:pt x="2917" y="114"/>
                </a:lnTo>
                <a:lnTo>
                  <a:pt x="2982" y="147"/>
                </a:lnTo>
                <a:lnTo>
                  <a:pt x="3044" y="184"/>
                </a:lnTo>
                <a:lnTo>
                  <a:pt x="3103" y="224"/>
                </a:lnTo>
                <a:lnTo>
                  <a:pt x="3158" y="268"/>
                </a:lnTo>
                <a:lnTo>
                  <a:pt x="3208" y="314"/>
                </a:lnTo>
                <a:lnTo>
                  <a:pt x="3254" y="363"/>
                </a:lnTo>
                <a:lnTo>
                  <a:pt x="3296" y="415"/>
                </a:lnTo>
                <a:lnTo>
                  <a:pt x="3333" y="469"/>
                </a:lnTo>
                <a:lnTo>
                  <a:pt x="3365" y="526"/>
                </a:lnTo>
                <a:lnTo>
                  <a:pt x="3391" y="585"/>
                </a:lnTo>
                <a:lnTo>
                  <a:pt x="3412" y="646"/>
                </a:lnTo>
                <a:lnTo>
                  <a:pt x="3427" y="708"/>
                </a:lnTo>
                <a:lnTo>
                  <a:pt x="3437" y="772"/>
                </a:lnTo>
                <a:lnTo>
                  <a:pt x="3440" y="838"/>
                </a:lnTo>
                <a:lnTo>
                  <a:pt x="3437" y="903"/>
                </a:lnTo>
                <a:lnTo>
                  <a:pt x="3427" y="968"/>
                </a:lnTo>
                <a:lnTo>
                  <a:pt x="3412" y="1030"/>
                </a:lnTo>
                <a:lnTo>
                  <a:pt x="3391" y="1091"/>
                </a:lnTo>
                <a:lnTo>
                  <a:pt x="3365" y="1149"/>
                </a:lnTo>
                <a:lnTo>
                  <a:pt x="3333" y="1206"/>
                </a:lnTo>
                <a:lnTo>
                  <a:pt x="3296" y="1260"/>
                </a:lnTo>
                <a:lnTo>
                  <a:pt x="3254" y="1312"/>
                </a:lnTo>
                <a:lnTo>
                  <a:pt x="3208" y="1361"/>
                </a:lnTo>
                <a:lnTo>
                  <a:pt x="3158" y="1408"/>
                </a:lnTo>
                <a:lnTo>
                  <a:pt x="3103" y="1451"/>
                </a:lnTo>
                <a:lnTo>
                  <a:pt x="3044" y="1491"/>
                </a:lnTo>
                <a:lnTo>
                  <a:pt x="2982" y="1529"/>
                </a:lnTo>
                <a:lnTo>
                  <a:pt x="2917" y="1561"/>
                </a:lnTo>
                <a:lnTo>
                  <a:pt x="2848" y="1590"/>
                </a:lnTo>
                <a:lnTo>
                  <a:pt x="2777" y="1615"/>
                </a:lnTo>
                <a:lnTo>
                  <a:pt x="2702" y="1636"/>
                </a:lnTo>
                <a:lnTo>
                  <a:pt x="2626" y="1653"/>
                </a:lnTo>
                <a:lnTo>
                  <a:pt x="2547" y="1665"/>
                </a:lnTo>
                <a:lnTo>
                  <a:pt x="2466" y="1673"/>
                </a:lnTo>
                <a:lnTo>
                  <a:pt x="2384" y="1676"/>
                </a:lnTo>
                <a:lnTo>
                  <a:pt x="2326" y="1674"/>
                </a:lnTo>
                <a:lnTo>
                  <a:pt x="2268" y="1670"/>
                </a:lnTo>
                <a:lnTo>
                  <a:pt x="2213" y="1663"/>
                </a:lnTo>
                <a:lnTo>
                  <a:pt x="2167" y="1706"/>
                </a:lnTo>
                <a:lnTo>
                  <a:pt x="2118" y="1744"/>
                </a:lnTo>
                <a:lnTo>
                  <a:pt x="2065" y="1778"/>
                </a:lnTo>
                <a:lnTo>
                  <a:pt x="2009" y="1810"/>
                </a:lnTo>
                <a:lnTo>
                  <a:pt x="1949" y="1836"/>
                </a:lnTo>
                <a:lnTo>
                  <a:pt x="1887" y="1860"/>
                </a:lnTo>
                <a:lnTo>
                  <a:pt x="1821" y="1880"/>
                </a:lnTo>
                <a:lnTo>
                  <a:pt x="1753" y="1895"/>
                </a:lnTo>
                <a:lnTo>
                  <a:pt x="1682" y="1909"/>
                </a:lnTo>
                <a:lnTo>
                  <a:pt x="1611" y="1919"/>
                </a:lnTo>
                <a:lnTo>
                  <a:pt x="1537" y="1927"/>
                </a:lnTo>
                <a:lnTo>
                  <a:pt x="1577" y="1882"/>
                </a:lnTo>
                <a:lnTo>
                  <a:pt x="1615" y="1833"/>
                </a:lnTo>
                <a:lnTo>
                  <a:pt x="1648" y="1781"/>
                </a:lnTo>
                <a:lnTo>
                  <a:pt x="1678" y="1728"/>
                </a:lnTo>
                <a:lnTo>
                  <a:pt x="1704" y="1673"/>
                </a:lnTo>
                <a:lnTo>
                  <a:pt x="1726" y="1617"/>
                </a:lnTo>
                <a:lnTo>
                  <a:pt x="1743" y="1563"/>
                </a:lnTo>
                <a:lnTo>
                  <a:pt x="1754" y="1510"/>
                </a:lnTo>
                <a:lnTo>
                  <a:pt x="1697" y="1473"/>
                </a:lnTo>
                <a:lnTo>
                  <a:pt x="1642" y="1433"/>
                </a:lnTo>
                <a:lnTo>
                  <a:pt x="1591" y="1391"/>
                </a:lnTo>
                <a:lnTo>
                  <a:pt x="1544" y="1345"/>
                </a:lnTo>
                <a:lnTo>
                  <a:pt x="1500" y="1297"/>
                </a:lnTo>
                <a:lnTo>
                  <a:pt x="1461" y="1246"/>
                </a:lnTo>
                <a:lnTo>
                  <a:pt x="1427" y="1193"/>
                </a:lnTo>
                <a:lnTo>
                  <a:pt x="1398" y="1138"/>
                </a:lnTo>
                <a:lnTo>
                  <a:pt x="1373" y="1081"/>
                </a:lnTo>
                <a:lnTo>
                  <a:pt x="1353" y="1023"/>
                </a:lnTo>
                <a:lnTo>
                  <a:pt x="1338" y="962"/>
                </a:lnTo>
                <a:lnTo>
                  <a:pt x="1330" y="901"/>
                </a:lnTo>
                <a:lnTo>
                  <a:pt x="1327" y="838"/>
                </a:lnTo>
                <a:lnTo>
                  <a:pt x="1330" y="772"/>
                </a:lnTo>
                <a:lnTo>
                  <a:pt x="1340" y="708"/>
                </a:lnTo>
                <a:lnTo>
                  <a:pt x="1355" y="646"/>
                </a:lnTo>
                <a:lnTo>
                  <a:pt x="1376" y="585"/>
                </a:lnTo>
                <a:lnTo>
                  <a:pt x="1403" y="526"/>
                </a:lnTo>
                <a:lnTo>
                  <a:pt x="1434" y="469"/>
                </a:lnTo>
                <a:lnTo>
                  <a:pt x="1472" y="415"/>
                </a:lnTo>
                <a:lnTo>
                  <a:pt x="1513" y="363"/>
                </a:lnTo>
                <a:lnTo>
                  <a:pt x="1559" y="314"/>
                </a:lnTo>
                <a:lnTo>
                  <a:pt x="1610" y="268"/>
                </a:lnTo>
                <a:lnTo>
                  <a:pt x="1665" y="224"/>
                </a:lnTo>
                <a:lnTo>
                  <a:pt x="1723" y="184"/>
                </a:lnTo>
                <a:lnTo>
                  <a:pt x="1785" y="147"/>
                </a:lnTo>
                <a:lnTo>
                  <a:pt x="1850" y="114"/>
                </a:lnTo>
                <a:lnTo>
                  <a:pt x="1919" y="85"/>
                </a:lnTo>
                <a:lnTo>
                  <a:pt x="1990" y="60"/>
                </a:lnTo>
                <a:lnTo>
                  <a:pt x="2065" y="39"/>
                </a:lnTo>
                <a:lnTo>
                  <a:pt x="2141" y="22"/>
                </a:lnTo>
                <a:lnTo>
                  <a:pt x="2220" y="10"/>
                </a:lnTo>
                <a:lnTo>
                  <a:pt x="2301" y="2"/>
                </a:lnTo>
                <a:lnTo>
                  <a:pt x="23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2045209" y="3765273"/>
            <a:ext cx="574148" cy="769720"/>
            <a:chOff x="-2292350" y="3246438"/>
            <a:chExt cx="2082800" cy="2092325"/>
          </a:xfrm>
          <a:solidFill>
            <a:schemeClr val="bg1"/>
          </a:solidFill>
        </p:grpSpPr>
        <p:sp>
          <p:nvSpPr>
            <p:cNvPr id="243" name="Freeform 125"/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44" name="Freeform 126"/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45" name="Freeform 127"/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7" name="Freeform 63"/>
          <p:cNvSpPr>
            <a:spLocks noEditPoints="1"/>
          </p:cNvSpPr>
          <p:nvPr/>
        </p:nvSpPr>
        <p:spPr bwMode="auto">
          <a:xfrm>
            <a:off x="2090713" y="2335800"/>
            <a:ext cx="531633" cy="563078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2695867" y="469788"/>
            <a:ext cx="549036" cy="806590"/>
            <a:chOff x="-1206500" y="2587625"/>
            <a:chExt cx="1133475" cy="1247776"/>
          </a:xfrm>
          <a:solidFill>
            <a:schemeClr val="bg1"/>
          </a:solidFill>
        </p:grpSpPr>
        <p:sp>
          <p:nvSpPr>
            <p:cNvPr id="249" name="Freeform 68"/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0" name="Freeform 69"/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1" name="Freeform 70"/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2" name="Freeform 71"/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399783" y="150956"/>
            <a:ext cx="404279" cy="605957"/>
            <a:chOff x="-985837" y="2259013"/>
            <a:chExt cx="425449" cy="477838"/>
          </a:xfrm>
          <a:solidFill>
            <a:schemeClr val="bg1"/>
          </a:solidFill>
        </p:grpSpPr>
        <p:sp>
          <p:nvSpPr>
            <p:cNvPr id="257" name="Freeform 82"/>
            <p:cNvSpPr>
              <a:spLocks/>
            </p:cNvSpPr>
            <p:nvPr/>
          </p:nvSpPr>
          <p:spPr bwMode="auto">
            <a:xfrm>
              <a:off x="-981076" y="2259013"/>
              <a:ext cx="420688" cy="477838"/>
            </a:xfrm>
            <a:custGeom>
              <a:avLst/>
              <a:gdLst>
                <a:gd name="T0" fmla="*/ 2763 w 2912"/>
                <a:gd name="T1" fmla="*/ 0 h 3309"/>
                <a:gd name="T2" fmla="*/ 2820 w 2912"/>
                <a:gd name="T3" fmla="*/ 12 h 3309"/>
                <a:gd name="T4" fmla="*/ 2868 w 2912"/>
                <a:gd name="T5" fmla="*/ 44 h 3309"/>
                <a:gd name="T6" fmla="*/ 2900 w 2912"/>
                <a:gd name="T7" fmla="*/ 92 h 3309"/>
                <a:gd name="T8" fmla="*/ 2912 w 2912"/>
                <a:gd name="T9" fmla="*/ 151 h 3309"/>
                <a:gd name="T10" fmla="*/ 2902 w 2912"/>
                <a:gd name="T11" fmla="*/ 203 h 3309"/>
                <a:gd name="T12" fmla="*/ 2876 w 2912"/>
                <a:gd name="T13" fmla="*/ 248 h 3309"/>
                <a:gd name="T14" fmla="*/ 2837 w 2912"/>
                <a:gd name="T15" fmla="*/ 280 h 3309"/>
                <a:gd name="T16" fmla="*/ 2835 w 2912"/>
                <a:gd name="T17" fmla="*/ 2050 h 3309"/>
                <a:gd name="T18" fmla="*/ 2815 w 2912"/>
                <a:gd name="T19" fmla="*/ 2083 h 3309"/>
                <a:gd name="T20" fmla="*/ 2782 w 2912"/>
                <a:gd name="T21" fmla="*/ 2103 h 3309"/>
                <a:gd name="T22" fmla="*/ 2153 w 2912"/>
                <a:gd name="T23" fmla="*/ 2105 h 3309"/>
                <a:gd name="T24" fmla="*/ 2426 w 2912"/>
                <a:gd name="T25" fmla="*/ 3146 h 3309"/>
                <a:gd name="T26" fmla="*/ 2421 w 2912"/>
                <a:gd name="T27" fmla="*/ 3198 h 3309"/>
                <a:gd name="T28" fmla="*/ 2400 w 2912"/>
                <a:gd name="T29" fmla="*/ 3245 h 3309"/>
                <a:gd name="T30" fmla="*/ 2364 w 2912"/>
                <a:gd name="T31" fmla="*/ 3282 h 3309"/>
                <a:gd name="T32" fmla="*/ 2315 w 2912"/>
                <a:gd name="T33" fmla="*/ 3304 h 3309"/>
                <a:gd name="T34" fmla="*/ 2277 w 2912"/>
                <a:gd name="T35" fmla="*/ 3309 h 3309"/>
                <a:gd name="T36" fmla="*/ 2223 w 2912"/>
                <a:gd name="T37" fmla="*/ 3298 h 3309"/>
                <a:gd name="T38" fmla="*/ 2176 w 2912"/>
                <a:gd name="T39" fmla="*/ 3269 h 3309"/>
                <a:gd name="T40" fmla="*/ 2143 w 2912"/>
                <a:gd name="T41" fmla="*/ 3224 h 3309"/>
                <a:gd name="T42" fmla="*/ 1864 w 2912"/>
                <a:gd name="T43" fmla="*/ 2181 h 3309"/>
                <a:gd name="T44" fmla="*/ 779 w 2912"/>
                <a:gd name="T45" fmla="*/ 3197 h 3309"/>
                <a:gd name="T46" fmla="*/ 756 w 2912"/>
                <a:gd name="T47" fmla="*/ 3245 h 3309"/>
                <a:gd name="T48" fmla="*/ 720 w 2912"/>
                <a:gd name="T49" fmla="*/ 3282 h 3309"/>
                <a:gd name="T50" fmla="*/ 673 w 2912"/>
                <a:gd name="T51" fmla="*/ 3303 h 3309"/>
                <a:gd name="T52" fmla="*/ 623 w 2912"/>
                <a:gd name="T53" fmla="*/ 3309 h 3309"/>
                <a:gd name="T54" fmla="*/ 570 w 2912"/>
                <a:gd name="T55" fmla="*/ 3295 h 3309"/>
                <a:gd name="T56" fmla="*/ 528 w 2912"/>
                <a:gd name="T57" fmla="*/ 3265 h 3309"/>
                <a:gd name="T58" fmla="*/ 499 w 2912"/>
                <a:gd name="T59" fmla="*/ 3222 h 3309"/>
                <a:gd name="T60" fmla="*/ 486 w 2912"/>
                <a:gd name="T61" fmla="*/ 3173 h 3309"/>
                <a:gd name="T62" fmla="*/ 491 w 2912"/>
                <a:gd name="T63" fmla="*/ 3119 h 3309"/>
                <a:gd name="T64" fmla="*/ 627 w 2912"/>
                <a:gd name="T65" fmla="*/ 2105 h 3309"/>
                <a:gd name="T66" fmla="*/ 715 w 2912"/>
                <a:gd name="T67" fmla="*/ 2009 h 3309"/>
                <a:gd name="T68" fmla="*/ 2688 w 2912"/>
                <a:gd name="T69" fmla="*/ 1956 h 3309"/>
                <a:gd name="T70" fmla="*/ 223 w 2912"/>
                <a:gd name="T71" fmla="*/ 301 h 3309"/>
                <a:gd name="T72" fmla="*/ 181 w 2912"/>
                <a:gd name="T73" fmla="*/ 1915 h 3309"/>
                <a:gd name="T74" fmla="*/ 107 w 2912"/>
                <a:gd name="T75" fmla="*/ 1984 h 3309"/>
                <a:gd name="T76" fmla="*/ 75 w 2912"/>
                <a:gd name="T77" fmla="*/ 280 h 3309"/>
                <a:gd name="T78" fmla="*/ 35 w 2912"/>
                <a:gd name="T79" fmla="*/ 248 h 3309"/>
                <a:gd name="T80" fmla="*/ 9 w 2912"/>
                <a:gd name="T81" fmla="*/ 203 h 3309"/>
                <a:gd name="T82" fmla="*/ 0 w 2912"/>
                <a:gd name="T83" fmla="*/ 151 h 3309"/>
                <a:gd name="T84" fmla="*/ 12 w 2912"/>
                <a:gd name="T85" fmla="*/ 92 h 3309"/>
                <a:gd name="T86" fmla="*/ 44 w 2912"/>
                <a:gd name="T87" fmla="*/ 44 h 3309"/>
                <a:gd name="T88" fmla="*/ 91 w 2912"/>
                <a:gd name="T89" fmla="*/ 12 h 3309"/>
                <a:gd name="T90" fmla="*/ 149 w 2912"/>
                <a:gd name="T91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2" h="3309">
                  <a:moveTo>
                    <a:pt x="149" y="0"/>
                  </a:moveTo>
                  <a:lnTo>
                    <a:pt x="2763" y="0"/>
                  </a:lnTo>
                  <a:lnTo>
                    <a:pt x="2793" y="3"/>
                  </a:lnTo>
                  <a:lnTo>
                    <a:pt x="2820" y="12"/>
                  </a:lnTo>
                  <a:lnTo>
                    <a:pt x="2846" y="26"/>
                  </a:lnTo>
                  <a:lnTo>
                    <a:pt x="2868" y="44"/>
                  </a:lnTo>
                  <a:lnTo>
                    <a:pt x="2887" y="67"/>
                  </a:lnTo>
                  <a:lnTo>
                    <a:pt x="2900" y="92"/>
                  </a:lnTo>
                  <a:lnTo>
                    <a:pt x="2909" y="121"/>
                  </a:lnTo>
                  <a:lnTo>
                    <a:pt x="2912" y="151"/>
                  </a:lnTo>
                  <a:lnTo>
                    <a:pt x="2909" y="178"/>
                  </a:lnTo>
                  <a:lnTo>
                    <a:pt x="2902" y="203"/>
                  </a:lnTo>
                  <a:lnTo>
                    <a:pt x="2892" y="227"/>
                  </a:lnTo>
                  <a:lnTo>
                    <a:pt x="2876" y="248"/>
                  </a:lnTo>
                  <a:lnTo>
                    <a:pt x="2859" y="266"/>
                  </a:lnTo>
                  <a:lnTo>
                    <a:pt x="2837" y="280"/>
                  </a:lnTo>
                  <a:lnTo>
                    <a:pt x="2837" y="2030"/>
                  </a:lnTo>
                  <a:lnTo>
                    <a:pt x="2835" y="2050"/>
                  </a:lnTo>
                  <a:lnTo>
                    <a:pt x="2827" y="2069"/>
                  </a:lnTo>
                  <a:lnTo>
                    <a:pt x="2815" y="2083"/>
                  </a:lnTo>
                  <a:lnTo>
                    <a:pt x="2800" y="2096"/>
                  </a:lnTo>
                  <a:lnTo>
                    <a:pt x="2782" y="2103"/>
                  </a:lnTo>
                  <a:lnTo>
                    <a:pt x="2763" y="2105"/>
                  </a:lnTo>
                  <a:lnTo>
                    <a:pt x="2153" y="2105"/>
                  </a:lnTo>
                  <a:lnTo>
                    <a:pt x="2422" y="3119"/>
                  </a:lnTo>
                  <a:lnTo>
                    <a:pt x="2426" y="3146"/>
                  </a:lnTo>
                  <a:lnTo>
                    <a:pt x="2426" y="3172"/>
                  </a:lnTo>
                  <a:lnTo>
                    <a:pt x="2421" y="3198"/>
                  </a:lnTo>
                  <a:lnTo>
                    <a:pt x="2413" y="3222"/>
                  </a:lnTo>
                  <a:lnTo>
                    <a:pt x="2400" y="3245"/>
                  </a:lnTo>
                  <a:lnTo>
                    <a:pt x="2384" y="3265"/>
                  </a:lnTo>
                  <a:lnTo>
                    <a:pt x="2364" y="3282"/>
                  </a:lnTo>
                  <a:lnTo>
                    <a:pt x="2341" y="3295"/>
                  </a:lnTo>
                  <a:lnTo>
                    <a:pt x="2315" y="3304"/>
                  </a:lnTo>
                  <a:lnTo>
                    <a:pt x="2297" y="3308"/>
                  </a:lnTo>
                  <a:lnTo>
                    <a:pt x="2277" y="3309"/>
                  </a:lnTo>
                  <a:lnTo>
                    <a:pt x="2249" y="3307"/>
                  </a:lnTo>
                  <a:lnTo>
                    <a:pt x="2223" y="3298"/>
                  </a:lnTo>
                  <a:lnTo>
                    <a:pt x="2199" y="3286"/>
                  </a:lnTo>
                  <a:lnTo>
                    <a:pt x="2176" y="3269"/>
                  </a:lnTo>
                  <a:lnTo>
                    <a:pt x="2157" y="3249"/>
                  </a:lnTo>
                  <a:lnTo>
                    <a:pt x="2143" y="3224"/>
                  </a:lnTo>
                  <a:lnTo>
                    <a:pt x="2133" y="3197"/>
                  </a:lnTo>
                  <a:lnTo>
                    <a:pt x="1864" y="2181"/>
                  </a:lnTo>
                  <a:lnTo>
                    <a:pt x="1048" y="2181"/>
                  </a:lnTo>
                  <a:lnTo>
                    <a:pt x="779" y="3197"/>
                  </a:lnTo>
                  <a:lnTo>
                    <a:pt x="770" y="3223"/>
                  </a:lnTo>
                  <a:lnTo>
                    <a:pt x="756" y="3245"/>
                  </a:lnTo>
                  <a:lnTo>
                    <a:pt x="740" y="3265"/>
                  </a:lnTo>
                  <a:lnTo>
                    <a:pt x="720" y="3282"/>
                  </a:lnTo>
                  <a:lnTo>
                    <a:pt x="698" y="3295"/>
                  </a:lnTo>
                  <a:lnTo>
                    <a:pt x="673" y="3303"/>
                  </a:lnTo>
                  <a:lnTo>
                    <a:pt x="649" y="3309"/>
                  </a:lnTo>
                  <a:lnTo>
                    <a:pt x="623" y="3309"/>
                  </a:lnTo>
                  <a:lnTo>
                    <a:pt x="596" y="3304"/>
                  </a:lnTo>
                  <a:lnTo>
                    <a:pt x="570" y="3295"/>
                  </a:lnTo>
                  <a:lnTo>
                    <a:pt x="547" y="3282"/>
                  </a:lnTo>
                  <a:lnTo>
                    <a:pt x="528" y="3265"/>
                  </a:lnTo>
                  <a:lnTo>
                    <a:pt x="512" y="3245"/>
                  </a:lnTo>
                  <a:lnTo>
                    <a:pt x="499" y="3222"/>
                  </a:lnTo>
                  <a:lnTo>
                    <a:pt x="491" y="3198"/>
                  </a:lnTo>
                  <a:lnTo>
                    <a:pt x="486" y="3173"/>
                  </a:lnTo>
                  <a:lnTo>
                    <a:pt x="486" y="3146"/>
                  </a:lnTo>
                  <a:lnTo>
                    <a:pt x="491" y="3119"/>
                  </a:lnTo>
                  <a:lnTo>
                    <a:pt x="758" y="2105"/>
                  </a:lnTo>
                  <a:lnTo>
                    <a:pt x="627" y="2105"/>
                  </a:lnTo>
                  <a:lnTo>
                    <a:pt x="669" y="2059"/>
                  </a:lnTo>
                  <a:lnTo>
                    <a:pt x="715" y="2009"/>
                  </a:lnTo>
                  <a:lnTo>
                    <a:pt x="763" y="1956"/>
                  </a:lnTo>
                  <a:lnTo>
                    <a:pt x="2688" y="1956"/>
                  </a:lnTo>
                  <a:lnTo>
                    <a:pt x="2688" y="301"/>
                  </a:lnTo>
                  <a:lnTo>
                    <a:pt x="223" y="301"/>
                  </a:lnTo>
                  <a:lnTo>
                    <a:pt x="223" y="1875"/>
                  </a:lnTo>
                  <a:lnTo>
                    <a:pt x="181" y="1915"/>
                  </a:lnTo>
                  <a:lnTo>
                    <a:pt x="142" y="1950"/>
                  </a:lnTo>
                  <a:lnTo>
                    <a:pt x="107" y="1984"/>
                  </a:lnTo>
                  <a:lnTo>
                    <a:pt x="75" y="2013"/>
                  </a:lnTo>
                  <a:lnTo>
                    <a:pt x="75" y="280"/>
                  </a:lnTo>
                  <a:lnTo>
                    <a:pt x="54" y="266"/>
                  </a:lnTo>
                  <a:lnTo>
                    <a:pt x="35" y="248"/>
                  </a:lnTo>
                  <a:lnTo>
                    <a:pt x="21" y="227"/>
                  </a:lnTo>
                  <a:lnTo>
                    <a:pt x="9" y="203"/>
                  </a:lnTo>
                  <a:lnTo>
                    <a:pt x="2" y="17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2" y="92"/>
                  </a:lnTo>
                  <a:lnTo>
                    <a:pt x="25" y="67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83"/>
            <p:cNvSpPr>
              <a:spLocks/>
            </p:cNvSpPr>
            <p:nvPr/>
          </p:nvSpPr>
          <p:spPr bwMode="auto">
            <a:xfrm>
              <a:off x="-796926" y="2397125"/>
              <a:ext cx="42863" cy="125413"/>
            </a:xfrm>
            <a:custGeom>
              <a:avLst/>
              <a:gdLst>
                <a:gd name="T0" fmla="*/ 150 w 299"/>
                <a:gd name="T1" fmla="*/ 0 h 864"/>
                <a:gd name="T2" fmla="*/ 180 w 299"/>
                <a:gd name="T3" fmla="*/ 3 h 864"/>
                <a:gd name="T4" fmla="*/ 208 w 299"/>
                <a:gd name="T5" fmla="*/ 12 h 864"/>
                <a:gd name="T6" fmla="*/ 233 w 299"/>
                <a:gd name="T7" fmla="*/ 25 h 864"/>
                <a:gd name="T8" fmla="*/ 255 w 299"/>
                <a:gd name="T9" fmla="*/ 44 h 864"/>
                <a:gd name="T10" fmla="*/ 273 w 299"/>
                <a:gd name="T11" fmla="*/ 67 h 864"/>
                <a:gd name="T12" fmla="*/ 287 w 299"/>
                <a:gd name="T13" fmla="*/ 92 h 864"/>
                <a:gd name="T14" fmla="*/ 296 w 299"/>
                <a:gd name="T15" fmla="*/ 120 h 864"/>
                <a:gd name="T16" fmla="*/ 299 w 299"/>
                <a:gd name="T17" fmla="*/ 151 h 864"/>
                <a:gd name="T18" fmla="*/ 299 w 299"/>
                <a:gd name="T19" fmla="*/ 715 h 864"/>
                <a:gd name="T20" fmla="*/ 296 w 299"/>
                <a:gd name="T21" fmla="*/ 745 h 864"/>
                <a:gd name="T22" fmla="*/ 287 w 299"/>
                <a:gd name="T23" fmla="*/ 773 h 864"/>
                <a:gd name="T24" fmla="*/ 273 w 299"/>
                <a:gd name="T25" fmla="*/ 799 h 864"/>
                <a:gd name="T26" fmla="*/ 255 w 299"/>
                <a:gd name="T27" fmla="*/ 821 h 864"/>
                <a:gd name="T28" fmla="*/ 233 w 299"/>
                <a:gd name="T29" fmla="*/ 840 h 864"/>
                <a:gd name="T30" fmla="*/ 208 w 299"/>
                <a:gd name="T31" fmla="*/ 853 h 864"/>
                <a:gd name="T32" fmla="*/ 180 w 299"/>
                <a:gd name="T33" fmla="*/ 861 h 864"/>
                <a:gd name="T34" fmla="*/ 150 w 299"/>
                <a:gd name="T35" fmla="*/ 864 h 864"/>
                <a:gd name="T36" fmla="*/ 119 w 299"/>
                <a:gd name="T37" fmla="*/ 861 h 864"/>
                <a:gd name="T38" fmla="*/ 91 w 299"/>
                <a:gd name="T39" fmla="*/ 853 h 864"/>
                <a:gd name="T40" fmla="*/ 66 w 299"/>
                <a:gd name="T41" fmla="*/ 840 h 864"/>
                <a:gd name="T42" fmla="*/ 44 w 299"/>
                <a:gd name="T43" fmla="*/ 821 h 864"/>
                <a:gd name="T44" fmla="*/ 26 w 299"/>
                <a:gd name="T45" fmla="*/ 799 h 864"/>
                <a:gd name="T46" fmla="*/ 12 w 299"/>
                <a:gd name="T47" fmla="*/ 773 h 864"/>
                <a:gd name="T48" fmla="*/ 3 w 299"/>
                <a:gd name="T49" fmla="*/ 745 h 864"/>
                <a:gd name="T50" fmla="*/ 0 w 299"/>
                <a:gd name="T51" fmla="*/ 715 h 864"/>
                <a:gd name="T52" fmla="*/ 0 w 299"/>
                <a:gd name="T53" fmla="*/ 151 h 864"/>
                <a:gd name="T54" fmla="*/ 3 w 299"/>
                <a:gd name="T55" fmla="*/ 120 h 864"/>
                <a:gd name="T56" fmla="*/ 12 w 299"/>
                <a:gd name="T57" fmla="*/ 92 h 864"/>
                <a:gd name="T58" fmla="*/ 26 w 299"/>
                <a:gd name="T59" fmla="*/ 67 h 864"/>
                <a:gd name="T60" fmla="*/ 44 w 299"/>
                <a:gd name="T61" fmla="*/ 44 h 864"/>
                <a:gd name="T62" fmla="*/ 66 w 299"/>
                <a:gd name="T63" fmla="*/ 25 h 864"/>
                <a:gd name="T64" fmla="*/ 91 w 299"/>
                <a:gd name="T65" fmla="*/ 12 h 864"/>
                <a:gd name="T66" fmla="*/ 119 w 299"/>
                <a:gd name="T67" fmla="*/ 3 h 864"/>
                <a:gd name="T68" fmla="*/ 150 w 299"/>
                <a:gd name="T6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864">
                  <a:moveTo>
                    <a:pt x="150" y="0"/>
                  </a:moveTo>
                  <a:lnTo>
                    <a:pt x="180" y="3"/>
                  </a:lnTo>
                  <a:lnTo>
                    <a:pt x="208" y="12"/>
                  </a:lnTo>
                  <a:lnTo>
                    <a:pt x="233" y="25"/>
                  </a:lnTo>
                  <a:lnTo>
                    <a:pt x="255" y="44"/>
                  </a:lnTo>
                  <a:lnTo>
                    <a:pt x="273" y="67"/>
                  </a:lnTo>
                  <a:lnTo>
                    <a:pt x="287" y="92"/>
                  </a:lnTo>
                  <a:lnTo>
                    <a:pt x="296" y="120"/>
                  </a:lnTo>
                  <a:lnTo>
                    <a:pt x="299" y="151"/>
                  </a:lnTo>
                  <a:lnTo>
                    <a:pt x="299" y="715"/>
                  </a:lnTo>
                  <a:lnTo>
                    <a:pt x="296" y="745"/>
                  </a:lnTo>
                  <a:lnTo>
                    <a:pt x="287" y="773"/>
                  </a:lnTo>
                  <a:lnTo>
                    <a:pt x="273" y="799"/>
                  </a:lnTo>
                  <a:lnTo>
                    <a:pt x="255" y="821"/>
                  </a:lnTo>
                  <a:lnTo>
                    <a:pt x="233" y="840"/>
                  </a:lnTo>
                  <a:lnTo>
                    <a:pt x="208" y="853"/>
                  </a:lnTo>
                  <a:lnTo>
                    <a:pt x="180" y="861"/>
                  </a:lnTo>
                  <a:lnTo>
                    <a:pt x="150" y="864"/>
                  </a:lnTo>
                  <a:lnTo>
                    <a:pt x="119" y="861"/>
                  </a:lnTo>
                  <a:lnTo>
                    <a:pt x="91" y="853"/>
                  </a:lnTo>
                  <a:lnTo>
                    <a:pt x="66" y="840"/>
                  </a:lnTo>
                  <a:lnTo>
                    <a:pt x="44" y="821"/>
                  </a:lnTo>
                  <a:lnTo>
                    <a:pt x="26" y="799"/>
                  </a:lnTo>
                  <a:lnTo>
                    <a:pt x="12" y="773"/>
                  </a:lnTo>
                  <a:lnTo>
                    <a:pt x="3" y="745"/>
                  </a:lnTo>
                  <a:lnTo>
                    <a:pt x="0" y="715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84"/>
            <p:cNvSpPr>
              <a:spLocks/>
            </p:cNvSpPr>
            <p:nvPr/>
          </p:nvSpPr>
          <p:spPr bwMode="auto">
            <a:xfrm>
              <a:off x="-727076" y="2322513"/>
              <a:ext cx="42863" cy="200025"/>
            </a:xfrm>
            <a:custGeom>
              <a:avLst/>
              <a:gdLst>
                <a:gd name="T0" fmla="*/ 149 w 298"/>
                <a:gd name="T1" fmla="*/ 0 h 1390"/>
                <a:gd name="T2" fmla="*/ 179 w 298"/>
                <a:gd name="T3" fmla="*/ 3 h 1390"/>
                <a:gd name="T4" fmla="*/ 207 w 298"/>
                <a:gd name="T5" fmla="*/ 11 h 1390"/>
                <a:gd name="T6" fmla="*/ 232 w 298"/>
                <a:gd name="T7" fmla="*/ 25 h 1390"/>
                <a:gd name="T8" fmla="*/ 255 w 298"/>
                <a:gd name="T9" fmla="*/ 44 h 1390"/>
                <a:gd name="T10" fmla="*/ 272 w 298"/>
                <a:gd name="T11" fmla="*/ 66 h 1390"/>
                <a:gd name="T12" fmla="*/ 287 w 298"/>
                <a:gd name="T13" fmla="*/ 92 h 1390"/>
                <a:gd name="T14" fmla="*/ 295 w 298"/>
                <a:gd name="T15" fmla="*/ 120 h 1390"/>
                <a:gd name="T16" fmla="*/ 298 w 298"/>
                <a:gd name="T17" fmla="*/ 150 h 1390"/>
                <a:gd name="T18" fmla="*/ 298 w 298"/>
                <a:gd name="T19" fmla="*/ 1241 h 1390"/>
                <a:gd name="T20" fmla="*/ 295 w 298"/>
                <a:gd name="T21" fmla="*/ 1271 h 1390"/>
                <a:gd name="T22" fmla="*/ 287 w 298"/>
                <a:gd name="T23" fmla="*/ 1299 h 1390"/>
                <a:gd name="T24" fmla="*/ 272 w 298"/>
                <a:gd name="T25" fmla="*/ 1325 h 1390"/>
                <a:gd name="T26" fmla="*/ 255 w 298"/>
                <a:gd name="T27" fmla="*/ 1347 h 1390"/>
                <a:gd name="T28" fmla="*/ 232 w 298"/>
                <a:gd name="T29" fmla="*/ 1366 h 1390"/>
                <a:gd name="T30" fmla="*/ 207 w 298"/>
                <a:gd name="T31" fmla="*/ 1379 h 1390"/>
                <a:gd name="T32" fmla="*/ 179 w 298"/>
                <a:gd name="T33" fmla="*/ 1387 h 1390"/>
                <a:gd name="T34" fmla="*/ 149 w 298"/>
                <a:gd name="T35" fmla="*/ 1390 h 1390"/>
                <a:gd name="T36" fmla="*/ 118 w 298"/>
                <a:gd name="T37" fmla="*/ 1387 h 1390"/>
                <a:gd name="T38" fmla="*/ 91 w 298"/>
                <a:gd name="T39" fmla="*/ 1379 h 1390"/>
                <a:gd name="T40" fmla="*/ 66 w 298"/>
                <a:gd name="T41" fmla="*/ 1366 h 1390"/>
                <a:gd name="T42" fmla="*/ 43 w 298"/>
                <a:gd name="T43" fmla="*/ 1347 h 1390"/>
                <a:gd name="T44" fmla="*/ 26 w 298"/>
                <a:gd name="T45" fmla="*/ 1325 h 1390"/>
                <a:gd name="T46" fmla="*/ 11 w 298"/>
                <a:gd name="T47" fmla="*/ 1299 h 1390"/>
                <a:gd name="T48" fmla="*/ 3 w 298"/>
                <a:gd name="T49" fmla="*/ 1271 h 1390"/>
                <a:gd name="T50" fmla="*/ 0 w 298"/>
                <a:gd name="T51" fmla="*/ 1241 h 1390"/>
                <a:gd name="T52" fmla="*/ 0 w 298"/>
                <a:gd name="T53" fmla="*/ 150 h 1390"/>
                <a:gd name="T54" fmla="*/ 3 w 298"/>
                <a:gd name="T55" fmla="*/ 120 h 1390"/>
                <a:gd name="T56" fmla="*/ 11 w 298"/>
                <a:gd name="T57" fmla="*/ 92 h 1390"/>
                <a:gd name="T58" fmla="*/ 26 w 298"/>
                <a:gd name="T59" fmla="*/ 66 h 1390"/>
                <a:gd name="T60" fmla="*/ 43 w 298"/>
                <a:gd name="T61" fmla="*/ 44 h 1390"/>
                <a:gd name="T62" fmla="*/ 66 w 298"/>
                <a:gd name="T63" fmla="*/ 25 h 1390"/>
                <a:gd name="T64" fmla="*/ 91 w 298"/>
                <a:gd name="T65" fmla="*/ 11 h 1390"/>
                <a:gd name="T66" fmla="*/ 118 w 298"/>
                <a:gd name="T67" fmla="*/ 3 h 1390"/>
                <a:gd name="T68" fmla="*/ 149 w 298"/>
                <a:gd name="T6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1390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5" y="44"/>
                  </a:lnTo>
                  <a:lnTo>
                    <a:pt x="272" y="66"/>
                  </a:lnTo>
                  <a:lnTo>
                    <a:pt x="287" y="92"/>
                  </a:lnTo>
                  <a:lnTo>
                    <a:pt x="295" y="120"/>
                  </a:lnTo>
                  <a:lnTo>
                    <a:pt x="298" y="150"/>
                  </a:lnTo>
                  <a:lnTo>
                    <a:pt x="298" y="1241"/>
                  </a:lnTo>
                  <a:lnTo>
                    <a:pt x="295" y="1271"/>
                  </a:lnTo>
                  <a:lnTo>
                    <a:pt x="287" y="1299"/>
                  </a:lnTo>
                  <a:lnTo>
                    <a:pt x="272" y="1325"/>
                  </a:lnTo>
                  <a:lnTo>
                    <a:pt x="255" y="1347"/>
                  </a:lnTo>
                  <a:lnTo>
                    <a:pt x="232" y="1366"/>
                  </a:lnTo>
                  <a:lnTo>
                    <a:pt x="207" y="1379"/>
                  </a:lnTo>
                  <a:lnTo>
                    <a:pt x="179" y="1387"/>
                  </a:lnTo>
                  <a:lnTo>
                    <a:pt x="149" y="1390"/>
                  </a:lnTo>
                  <a:lnTo>
                    <a:pt x="118" y="1387"/>
                  </a:lnTo>
                  <a:lnTo>
                    <a:pt x="91" y="1379"/>
                  </a:lnTo>
                  <a:lnTo>
                    <a:pt x="66" y="1366"/>
                  </a:lnTo>
                  <a:lnTo>
                    <a:pt x="43" y="1347"/>
                  </a:lnTo>
                  <a:lnTo>
                    <a:pt x="26" y="1325"/>
                  </a:lnTo>
                  <a:lnTo>
                    <a:pt x="11" y="1299"/>
                  </a:lnTo>
                  <a:lnTo>
                    <a:pt x="3" y="1271"/>
                  </a:lnTo>
                  <a:lnTo>
                    <a:pt x="0" y="1241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85"/>
            <p:cNvSpPr>
              <a:spLocks/>
            </p:cNvSpPr>
            <p:nvPr/>
          </p:nvSpPr>
          <p:spPr bwMode="auto">
            <a:xfrm>
              <a:off x="-657226" y="2365375"/>
              <a:ext cx="42863" cy="157163"/>
            </a:xfrm>
            <a:custGeom>
              <a:avLst/>
              <a:gdLst>
                <a:gd name="T0" fmla="*/ 150 w 299"/>
                <a:gd name="T1" fmla="*/ 0 h 1089"/>
                <a:gd name="T2" fmla="*/ 180 w 299"/>
                <a:gd name="T3" fmla="*/ 3 h 1089"/>
                <a:gd name="T4" fmla="*/ 208 w 299"/>
                <a:gd name="T5" fmla="*/ 11 h 1089"/>
                <a:gd name="T6" fmla="*/ 232 w 299"/>
                <a:gd name="T7" fmla="*/ 26 h 1089"/>
                <a:gd name="T8" fmla="*/ 255 w 299"/>
                <a:gd name="T9" fmla="*/ 43 h 1089"/>
                <a:gd name="T10" fmla="*/ 273 w 299"/>
                <a:gd name="T11" fmla="*/ 66 h 1089"/>
                <a:gd name="T12" fmla="*/ 287 w 299"/>
                <a:gd name="T13" fmla="*/ 91 h 1089"/>
                <a:gd name="T14" fmla="*/ 295 w 299"/>
                <a:gd name="T15" fmla="*/ 119 h 1089"/>
                <a:gd name="T16" fmla="*/ 299 w 299"/>
                <a:gd name="T17" fmla="*/ 149 h 1089"/>
                <a:gd name="T18" fmla="*/ 299 w 299"/>
                <a:gd name="T19" fmla="*/ 940 h 1089"/>
                <a:gd name="T20" fmla="*/ 295 w 299"/>
                <a:gd name="T21" fmla="*/ 970 h 1089"/>
                <a:gd name="T22" fmla="*/ 287 w 299"/>
                <a:gd name="T23" fmla="*/ 998 h 1089"/>
                <a:gd name="T24" fmla="*/ 273 w 299"/>
                <a:gd name="T25" fmla="*/ 1024 h 1089"/>
                <a:gd name="T26" fmla="*/ 255 w 299"/>
                <a:gd name="T27" fmla="*/ 1046 h 1089"/>
                <a:gd name="T28" fmla="*/ 232 w 299"/>
                <a:gd name="T29" fmla="*/ 1065 h 1089"/>
                <a:gd name="T30" fmla="*/ 208 w 299"/>
                <a:gd name="T31" fmla="*/ 1078 h 1089"/>
                <a:gd name="T32" fmla="*/ 180 w 299"/>
                <a:gd name="T33" fmla="*/ 1086 h 1089"/>
                <a:gd name="T34" fmla="*/ 150 w 299"/>
                <a:gd name="T35" fmla="*/ 1089 h 1089"/>
                <a:gd name="T36" fmla="*/ 119 w 299"/>
                <a:gd name="T37" fmla="*/ 1086 h 1089"/>
                <a:gd name="T38" fmla="*/ 91 w 299"/>
                <a:gd name="T39" fmla="*/ 1078 h 1089"/>
                <a:gd name="T40" fmla="*/ 66 w 299"/>
                <a:gd name="T41" fmla="*/ 1065 h 1089"/>
                <a:gd name="T42" fmla="*/ 43 w 299"/>
                <a:gd name="T43" fmla="*/ 1046 h 1089"/>
                <a:gd name="T44" fmla="*/ 26 w 299"/>
                <a:gd name="T45" fmla="*/ 1024 h 1089"/>
                <a:gd name="T46" fmla="*/ 11 w 299"/>
                <a:gd name="T47" fmla="*/ 998 h 1089"/>
                <a:gd name="T48" fmla="*/ 3 w 299"/>
                <a:gd name="T49" fmla="*/ 970 h 1089"/>
                <a:gd name="T50" fmla="*/ 0 w 299"/>
                <a:gd name="T51" fmla="*/ 940 h 1089"/>
                <a:gd name="T52" fmla="*/ 0 w 299"/>
                <a:gd name="T53" fmla="*/ 149 h 1089"/>
                <a:gd name="T54" fmla="*/ 3 w 299"/>
                <a:gd name="T55" fmla="*/ 119 h 1089"/>
                <a:gd name="T56" fmla="*/ 11 w 299"/>
                <a:gd name="T57" fmla="*/ 91 h 1089"/>
                <a:gd name="T58" fmla="*/ 26 w 299"/>
                <a:gd name="T59" fmla="*/ 66 h 1089"/>
                <a:gd name="T60" fmla="*/ 43 w 299"/>
                <a:gd name="T61" fmla="*/ 43 h 1089"/>
                <a:gd name="T62" fmla="*/ 66 w 299"/>
                <a:gd name="T63" fmla="*/ 26 h 1089"/>
                <a:gd name="T64" fmla="*/ 91 w 299"/>
                <a:gd name="T65" fmla="*/ 11 h 1089"/>
                <a:gd name="T66" fmla="*/ 119 w 299"/>
                <a:gd name="T67" fmla="*/ 3 h 1089"/>
                <a:gd name="T68" fmla="*/ 150 w 299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1089">
                  <a:moveTo>
                    <a:pt x="150" y="0"/>
                  </a:moveTo>
                  <a:lnTo>
                    <a:pt x="180" y="3"/>
                  </a:lnTo>
                  <a:lnTo>
                    <a:pt x="208" y="11"/>
                  </a:lnTo>
                  <a:lnTo>
                    <a:pt x="232" y="26"/>
                  </a:lnTo>
                  <a:lnTo>
                    <a:pt x="255" y="43"/>
                  </a:lnTo>
                  <a:lnTo>
                    <a:pt x="273" y="66"/>
                  </a:lnTo>
                  <a:lnTo>
                    <a:pt x="287" y="91"/>
                  </a:lnTo>
                  <a:lnTo>
                    <a:pt x="295" y="119"/>
                  </a:lnTo>
                  <a:lnTo>
                    <a:pt x="299" y="149"/>
                  </a:lnTo>
                  <a:lnTo>
                    <a:pt x="299" y="940"/>
                  </a:lnTo>
                  <a:lnTo>
                    <a:pt x="295" y="970"/>
                  </a:lnTo>
                  <a:lnTo>
                    <a:pt x="287" y="998"/>
                  </a:lnTo>
                  <a:lnTo>
                    <a:pt x="273" y="1024"/>
                  </a:lnTo>
                  <a:lnTo>
                    <a:pt x="255" y="1046"/>
                  </a:lnTo>
                  <a:lnTo>
                    <a:pt x="232" y="1065"/>
                  </a:lnTo>
                  <a:lnTo>
                    <a:pt x="208" y="1078"/>
                  </a:lnTo>
                  <a:lnTo>
                    <a:pt x="180" y="1086"/>
                  </a:lnTo>
                  <a:lnTo>
                    <a:pt x="150" y="1089"/>
                  </a:lnTo>
                  <a:lnTo>
                    <a:pt x="119" y="1086"/>
                  </a:lnTo>
                  <a:lnTo>
                    <a:pt x="91" y="1078"/>
                  </a:lnTo>
                  <a:lnTo>
                    <a:pt x="66" y="1065"/>
                  </a:lnTo>
                  <a:lnTo>
                    <a:pt x="43" y="1046"/>
                  </a:lnTo>
                  <a:lnTo>
                    <a:pt x="26" y="1024"/>
                  </a:lnTo>
                  <a:lnTo>
                    <a:pt x="11" y="998"/>
                  </a:lnTo>
                  <a:lnTo>
                    <a:pt x="3" y="970"/>
                  </a:lnTo>
                  <a:lnTo>
                    <a:pt x="0" y="940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3" y="43"/>
                  </a:lnTo>
                  <a:lnTo>
                    <a:pt x="66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86"/>
            <p:cNvSpPr>
              <a:spLocks/>
            </p:cNvSpPr>
            <p:nvPr/>
          </p:nvSpPr>
          <p:spPr bwMode="auto">
            <a:xfrm>
              <a:off x="-985837" y="2497932"/>
              <a:ext cx="95759" cy="116681"/>
            </a:xfrm>
            <a:custGeom>
              <a:avLst/>
              <a:gdLst>
                <a:gd name="T0" fmla="*/ 1064 w 1095"/>
                <a:gd name="T1" fmla="*/ 0 h 1101"/>
                <a:gd name="T2" fmla="*/ 1084 w 1095"/>
                <a:gd name="T3" fmla="*/ 9 h 1101"/>
                <a:gd name="T4" fmla="*/ 1095 w 1095"/>
                <a:gd name="T5" fmla="*/ 30 h 1101"/>
                <a:gd name="T6" fmla="*/ 1091 w 1095"/>
                <a:gd name="T7" fmla="*/ 52 h 1101"/>
                <a:gd name="T8" fmla="*/ 1082 w 1095"/>
                <a:gd name="T9" fmla="*/ 64 h 1101"/>
                <a:gd name="T10" fmla="*/ 1068 w 1095"/>
                <a:gd name="T11" fmla="*/ 80 h 1101"/>
                <a:gd name="T12" fmla="*/ 1041 w 1095"/>
                <a:gd name="T13" fmla="*/ 109 h 1101"/>
                <a:gd name="T14" fmla="*/ 1003 w 1095"/>
                <a:gd name="T15" fmla="*/ 151 h 1101"/>
                <a:gd name="T16" fmla="*/ 954 w 1095"/>
                <a:gd name="T17" fmla="*/ 204 h 1101"/>
                <a:gd name="T18" fmla="*/ 898 w 1095"/>
                <a:gd name="T19" fmla="*/ 266 h 1101"/>
                <a:gd name="T20" fmla="*/ 836 w 1095"/>
                <a:gd name="T21" fmla="*/ 334 h 1101"/>
                <a:gd name="T22" fmla="*/ 769 w 1095"/>
                <a:gd name="T23" fmla="*/ 408 h 1101"/>
                <a:gd name="T24" fmla="*/ 698 w 1095"/>
                <a:gd name="T25" fmla="*/ 486 h 1101"/>
                <a:gd name="T26" fmla="*/ 627 w 1095"/>
                <a:gd name="T27" fmla="*/ 565 h 1101"/>
                <a:gd name="T28" fmla="*/ 555 w 1095"/>
                <a:gd name="T29" fmla="*/ 644 h 1101"/>
                <a:gd name="T30" fmla="*/ 484 w 1095"/>
                <a:gd name="T31" fmla="*/ 722 h 1101"/>
                <a:gd name="T32" fmla="*/ 416 w 1095"/>
                <a:gd name="T33" fmla="*/ 796 h 1101"/>
                <a:gd name="T34" fmla="*/ 354 w 1095"/>
                <a:gd name="T35" fmla="*/ 866 h 1101"/>
                <a:gd name="T36" fmla="*/ 297 w 1095"/>
                <a:gd name="T37" fmla="*/ 927 h 1101"/>
                <a:gd name="T38" fmla="*/ 249 w 1095"/>
                <a:gd name="T39" fmla="*/ 981 h 1101"/>
                <a:gd name="T40" fmla="*/ 211 w 1095"/>
                <a:gd name="T41" fmla="*/ 1024 h 1101"/>
                <a:gd name="T42" fmla="*/ 183 w 1095"/>
                <a:gd name="T43" fmla="*/ 1054 h 1101"/>
                <a:gd name="T44" fmla="*/ 167 w 1095"/>
                <a:gd name="T45" fmla="*/ 1071 h 1101"/>
                <a:gd name="T46" fmla="*/ 148 w 1095"/>
                <a:gd name="T47" fmla="*/ 1087 h 1101"/>
                <a:gd name="T48" fmla="*/ 107 w 1095"/>
                <a:gd name="T49" fmla="*/ 1101 h 1101"/>
                <a:gd name="T50" fmla="*/ 65 w 1095"/>
                <a:gd name="T51" fmla="*/ 1097 h 1101"/>
                <a:gd name="T52" fmla="*/ 28 w 1095"/>
                <a:gd name="T53" fmla="*/ 1073 h 1101"/>
                <a:gd name="T54" fmla="*/ 5 w 1095"/>
                <a:gd name="T55" fmla="*/ 1035 h 1101"/>
                <a:gd name="T56" fmla="*/ 0 w 1095"/>
                <a:gd name="T57" fmla="*/ 993 h 1101"/>
                <a:gd name="T58" fmla="*/ 13 w 1095"/>
                <a:gd name="T59" fmla="*/ 952 h 1101"/>
                <a:gd name="T60" fmla="*/ 30 w 1095"/>
                <a:gd name="T61" fmla="*/ 932 h 1101"/>
                <a:gd name="T62" fmla="*/ 46 w 1095"/>
                <a:gd name="T63" fmla="*/ 917 h 1101"/>
                <a:gd name="T64" fmla="*/ 76 w 1095"/>
                <a:gd name="T65" fmla="*/ 890 h 1101"/>
                <a:gd name="T66" fmla="*/ 120 w 1095"/>
                <a:gd name="T67" fmla="*/ 850 h 1101"/>
                <a:gd name="T68" fmla="*/ 172 w 1095"/>
                <a:gd name="T69" fmla="*/ 801 h 1101"/>
                <a:gd name="T70" fmla="*/ 233 w 1095"/>
                <a:gd name="T71" fmla="*/ 745 h 1101"/>
                <a:gd name="T72" fmla="*/ 303 w 1095"/>
                <a:gd name="T73" fmla="*/ 682 h 1101"/>
                <a:gd name="T74" fmla="*/ 376 w 1095"/>
                <a:gd name="T75" fmla="*/ 614 h 1101"/>
                <a:gd name="T76" fmla="*/ 453 w 1095"/>
                <a:gd name="T77" fmla="*/ 542 h 1101"/>
                <a:gd name="T78" fmla="*/ 532 w 1095"/>
                <a:gd name="T79" fmla="*/ 471 h 1101"/>
                <a:gd name="T80" fmla="*/ 610 w 1095"/>
                <a:gd name="T81" fmla="*/ 398 h 1101"/>
                <a:gd name="T82" fmla="*/ 688 w 1095"/>
                <a:gd name="T83" fmla="*/ 327 h 1101"/>
                <a:gd name="T84" fmla="*/ 761 w 1095"/>
                <a:gd name="T85" fmla="*/ 260 h 1101"/>
                <a:gd name="T86" fmla="*/ 829 w 1095"/>
                <a:gd name="T87" fmla="*/ 196 h 1101"/>
                <a:gd name="T88" fmla="*/ 890 w 1095"/>
                <a:gd name="T89" fmla="*/ 140 h 1101"/>
                <a:gd name="T90" fmla="*/ 943 w 1095"/>
                <a:gd name="T91" fmla="*/ 92 h 1101"/>
                <a:gd name="T92" fmla="*/ 985 w 1095"/>
                <a:gd name="T93" fmla="*/ 53 h 1101"/>
                <a:gd name="T94" fmla="*/ 1015 w 1095"/>
                <a:gd name="T95" fmla="*/ 26 h 1101"/>
                <a:gd name="T96" fmla="*/ 1031 w 1095"/>
                <a:gd name="T97" fmla="*/ 11 h 1101"/>
                <a:gd name="T98" fmla="*/ 1042 w 1095"/>
                <a:gd name="T99" fmla="*/ 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101">
                  <a:moveTo>
                    <a:pt x="1052" y="0"/>
                  </a:moveTo>
                  <a:lnTo>
                    <a:pt x="1064" y="0"/>
                  </a:lnTo>
                  <a:lnTo>
                    <a:pt x="1074" y="3"/>
                  </a:lnTo>
                  <a:lnTo>
                    <a:pt x="1084" y="9"/>
                  </a:lnTo>
                  <a:lnTo>
                    <a:pt x="1091" y="19"/>
                  </a:lnTo>
                  <a:lnTo>
                    <a:pt x="1095" y="30"/>
                  </a:lnTo>
                  <a:lnTo>
                    <a:pt x="1095" y="41"/>
                  </a:lnTo>
                  <a:lnTo>
                    <a:pt x="1091" y="52"/>
                  </a:lnTo>
                  <a:lnTo>
                    <a:pt x="1084" y="62"/>
                  </a:lnTo>
                  <a:lnTo>
                    <a:pt x="1082" y="64"/>
                  </a:lnTo>
                  <a:lnTo>
                    <a:pt x="1077" y="69"/>
                  </a:lnTo>
                  <a:lnTo>
                    <a:pt x="1068" y="80"/>
                  </a:lnTo>
                  <a:lnTo>
                    <a:pt x="1055" y="93"/>
                  </a:lnTo>
                  <a:lnTo>
                    <a:pt x="1041" y="109"/>
                  </a:lnTo>
                  <a:lnTo>
                    <a:pt x="1022" y="129"/>
                  </a:lnTo>
                  <a:lnTo>
                    <a:pt x="1003" y="151"/>
                  </a:lnTo>
                  <a:lnTo>
                    <a:pt x="979" y="176"/>
                  </a:lnTo>
                  <a:lnTo>
                    <a:pt x="954" y="204"/>
                  </a:lnTo>
                  <a:lnTo>
                    <a:pt x="927" y="235"/>
                  </a:lnTo>
                  <a:lnTo>
                    <a:pt x="898" y="266"/>
                  </a:lnTo>
                  <a:lnTo>
                    <a:pt x="867" y="299"/>
                  </a:lnTo>
                  <a:lnTo>
                    <a:pt x="836" y="334"/>
                  </a:lnTo>
                  <a:lnTo>
                    <a:pt x="803" y="371"/>
                  </a:lnTo>
                  <a:lnTo>
                    <a:pt x="769" y="408"/>
                  </a:lnTo>
                  <a:lnTo>
                    <a:pt x="734" y="447"/>
                  </a:lnTo>
                  <a:lnTo>
                    <a:pt x="698" y="486"/>
                  </a:lnTo>
                  <a:lnTo>
                    <a:pt x="663" y="526"/>
                  </a:lnTo>
                  <a:lnTo>
                    <a:pt x="627" y="565"/>
                  </a:lnTo>
                  <a:lnTo>
                    <a:pt x="591" y="605"/>
                  </a:lnTo>
                  <a:lnTo>
                    <a:pt x="555" y="644"/>
                  </a:lnTo>
                  <a:lnTo>
                    <a:pt x="518" y="684"/>
                  </a:lnTo>
                  <a:lnTo>
                    <a:pt x="484" y="722"/>
                  </a:lnTo>
                  <a:lnTo>
                    <a:pt x="449" y="760"/>
                  </a:lnTo>
                  <a:lnTo>
                    <a:pt x="416" y="796"/>
                  </a:lnTo>
                  <a:lnTo>
                    <a:pt x="384" y="832"/>
                  </a:lnTo>
                  <a:lnTo>
                    <a:pt x="354" y="866"/>
                  </a:lnTo>
                  <a:lnTo>
                    <a:pt x="325" y="898"/>
                  </a:lnTo>
                  <a:lnTo>
                    <a:pt x="297" y="927"/>
                  </a:lnTo>
                  <a:lnTo>
                    <a:pt x="273" y="955"/>
                  </a:lnTo>
                  <a:lnTo>
                    <a:pt x="249" y="981"/>
                  </a:lnTo>
                  <a:lnTo>
                    <a:pt x="228" y="1003"/>
                  </a:lnTo>
                  <a:lnTo>
                    <a:pt x="211" y="1024"/>
                  </a:lnTo>
                  <a:lnTo>
                    <a:pt x="195" y="1041"/>
                  </a:lnTo>
                  <a:lnTo>
                    <a:pt x="183" y="1054"/>
                  </a:lnTo>
                  <a:lnTo>
                    <a:pt x="173" y="1065"/>
                  </a:lnTo>
                  <a:lnTo>
                    <a:pt x="167" y="1071"/>
                  </a:lnTo>
                  <a:lnTo>
                    <a:pt x="165" y="1073"/>
                  </a:lnTo>
                  <a:lnTo>
                    <a:pt x="148" y="1087"/>
                  </a:lnTo>
                  <a:lnTo>
                    <a:pt x="128" y="1097"/>
                  </a:lnTo>
                  <a:lnTo>
                    <a:pt x="107" y="1101"/>
                  </a:lnTo>
                  <a:lnTo>
                    <a:pt x="86" y="1101"/>
                  </a:lnTo>
                  <a:lnTo>
                    <a:pt x="65" y="1097"/>
                  </a:lnTo>
                  <a:lnTo>
                    <a:pt x="45" y="1087"/>
                  </a:lnTo>
                  <a:lnTo>
                    <a:pt x="28" y="1073"/>
                  </a:lnTo>
                  <a:lnTo>
                    <a:pt x="13" y="1055"/>
                  </a:lnTo>
                  <a:lnTo>
                    <a:pt x="5" y="1035"/>
                  </a:lnTo>
                  <a:lnTo>
                    <a:pt x="0" y="1015"/>
                  </a:lnTo>
                  <a:lnTo>
                    <a:pt x="0" y="993"/>
                  </a:lnTo>
                  <a:lnTo>
                    <a:pt x="5" y="972"/>
                  </a:lnTo>
                  <a:lnTo>
                    <a:pt x="13" y="952"/>
                  </a:lnTo>
                  <a:lnTo>
                    <a:pt x="28" y="935"/>
                  </a:lnTo>
                  <a:lnTo>
                    <a:pt x="30" y="932"/>
                  </a:lnTo>
                  <a:lnTo>
                    <a:pt x="36" y="926"/>
                  </a:lnTo>
                  <a:lnTo>
                    <a:pt x="46" y="917"/>
                  </a:lnTo>
                  <a:lnTo>
                    <a:pt x="60" y="905"/>
                  </a:lnTo>
                  <a:lnTo>
                    <a:pt x="76" y="890"/>
                  </a:lnTo>
                  <a:lnTo>
                    <a:pt x="97" y="871"/>
                  </a:lnTo>
                  <a:lnTo>
                    <a:pt x="120" y="850"/>
                  </a:lnTo>
                  <a:lnTo>
                    <a:pt x="145" y="827"/>
                  </a:lnTo>
                  <a:lnTo>
                    <a:pt x="172" y="801"/>
                  </a:lnTo>
                  <a:lnTo>
                    <a:pt x="202" y="774"/>
                  </a:lnTo>
                  <a:lnTo>
                    <a:pt x="233" y="745"/>
                  </a:lnTo>
                  <a:lnTo>
                    <a:pt x="267" y="714"/>
                  </a:lnTo>
                  <a:lnTo>
                    <a:pt x="303" y="682"/>
                  </a:lnTo>
                  <a:lnTo>
                    <a:pt x="339" y="649"/>
                  </a:lnTo>
                  <a:lnTo>
                    <a:pt x="376" y="614"/>
                  </a:lnTo>
                  <a:lnTo>
                    <a:pt x="414" y="579"/>
                  </a:lnTo>
                  <a:lnTo>
                    <a:pt x="453" y="542"/>
                  </a:lnTo>
                  <a:lnTo>
                    <a:pt x="493" y="507"/>
                  </a:lnTo>
                  <a:lnTo>
                    <a:pt x="532" y="471"/>
                  </a:lnTo>
                  <a:lnTo>
                    <a:pt x="571" y="434"/>
                  </a:lnTo>
                  <a:lnTo>
                    <a:pt x="610" y="398"/>
                  </a:lnTo>
                  <a:lnTo>
                    <a:pt x="650" y="362"/>
                  </a:lnTo>
                  <a:lnTo>
                    <a:pt x="688" y="327"/>
                  </a:lnTo>
                  <a:lnTo>
                    <a:pt x="725" y="293"/>
                  </a:lnTo>
                  <a:lnTo>
                    <a:pt x="761" y="260"/>
                  </a:lnTo>
                  <a:lnTo>
                    <a:pt x="796" y="227"/>
                  </a:lnTo>
                  <a:lnTo>
                    <a:pt x="829" y="196"/>
                  </a:lnTo>
                  <a:lnTo>
                    <a:pt x="861" y="167"/>
                  </a:lnTo>
                  <a:lnTo>
                    <a:pt x="890" y="140"/>
                  </a:lnTo>
                  <a:lnTo>
                    <a:pt x="918" y="115"/>
                  </a:lnTo>
                  <a:lnTo>
                    <a:pt x="943" y="92"/>
                  </a:lnTo>
                  <a:lnTo>
                    <a:pt x="966" y="71"/>
                  </a:lnTo>
                  <a:lnTo>
                    <a:pt x="985" y="53"/>
                  </a:lnTo>
                  <a:lnTo>
                    <a:pt x="1002" y="38"/>
                  </a:lnTo>
                  <a:lnTo>
                    <a:pt x="1015" y="26"/>
                  </a:lnTo>
                  <a:lnTo>
                    <a:pt x="1024" y="17"/>
                  </a:lnTo>
                  <a:lnTo>
                    <a:pt x="1031" y="11"/>
                  </a:lnTo>
                  <a:lnTo>
                    <a:pt x="1033" y="9"/>
                  </a:lnTo>
                  <a:lnTo>
                    <a:pt x="1042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6065185" y="512628"/>
            <a:ext cx="318519" cy="613991"/>
            <a:chOff x="-1103313" y="2519363"/>
            <a:chExt cx="414338" cy="598488"/>
          </a:xfrm>
          <a:solidFill>
            <a:schemeClr val="bg1"/>
          </a:solidFill>
        </p:grpSpPr>
        <p:sp>
          <p:nvSpPr>
            <p:cNvPr id="264" name="Freeform 91"/>
            <p:cNvSpPr>
              <a:spLocks noEditPoints="1"/>
            </p:cNvSpPr>
            <p:nvPr/>
          </p:nvSpPr>
          <p:spPr bwMode="auto">
            <a:xfrm>
              <a:off x="-1103313" y="2519363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92"/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93"/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94"/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95"/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96"/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97"/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1" name="Freeform 102"/>
          <p:cNvSpPr>
            <a:spLocks noEditPoints="1"/>
          </p:cNvSpPr>
          <p:nvPr/>
        </p:nvSpPr>
        <p:spPr bwMode="auto">
          <a:xfrm>
            <a:off x="6580919" y="2145376"/>
            <a:ext cx="597671" cy="896116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2" name="Freeform 107"/>
          <p:cNvSpPr>
            <a:spLocks noEditPoints="1"/>
          </p:cNvSpPr>
          <p:nvPr/>
        </p:nvSpPr>
        <p:spPr bwMode="auto">
          <a:xfrm>
            <a:off x="6585939" y="3839106"/>
            <a:ext cx="662479" cy="854434"/>
          </a:xfrm>
          <a:custGeom>
            <a:avLst/>
            <a:gdLst>
              <a:gd name="T0" fmla="*/ 1767 w 3666"/>
              <a:gd name="T1" fmla="*/ 3297 h 3543"/>
              <a:gd name="T2" fmla="*/ 1920 w 3666"/>
              <a:gd name="T3" fmla="*/ 3417 h 3543"/>
              <a:gd name="T4" fmla="*/ 2002 w 3666"/>
              <a:gd name="T5" fmla="*/ 3242 h 3543"/>
              <a:gd name="T6" fmla="*/ 547 w 3666"/>
              <a:gd name="T7" fmla="*/ 3185 h 3543"/>
              <a:gd name="T8" fmla="*/ 504 w 3666"/>
              <a:gd name="T9" fmla="*/ 3374 h 3543"/>
              <a:gd name="T10" fmla="*/ 697 w 3666"/>
              <a:gd name="T11" fmla="*/ 3374 h 3543"/>
              <a:gd name="T12" fmla="*/ 655 w 3666"/>
              <a:gd name="T13" fmla="*/ 3185 h 3543"/>
              <a:gd name="T14" fmla="*/ 2065 w 3666"/>
              <a:gd name="T15" fmla="*/ 3122 h 3543"/>
              <a:gd name="T16" fmla="*/ 2110 w 3666"/>
              <a:gd name="T17" fmla="*/ 3410 h 3543"/>
              <a:gd name="T18" fmla="*/ 1851 w 3666"/>
              <a:gd name="T19" fmla="*/ 3540 h 3543"/>
              <a:gd name="T20" fmla="*/ 1647 w 3666"/>
              <a:gd name="T21" fmla="*/ 3337 h 3543"/>
              <a:gd name="T22" fmla="*/ 1777 w 3666"/>
              <a:gd name="T23" fmla="*/ 3077 h 3543"/>
              <a:gd name="T24" fmla="*/ 747 w 3666"/>
              <a:gd name="T25" fmla="*/ 3097 h 3543"/>
              <a:gd name="T26" fmla="*/ 834 w 3666"/>
              <a:gd name="T27" fmla="*/ 3374 h 3543"/>
              <a:gd name="T28" fmla="*/ 601 w 3666"/>
              <a:gd name="T29" fmla="*/ 3543 h 3543"/>
              <a:gd name="T30" fmla="*/ 367 w 3666"/>
              <a:gd name="T31" fmla="*/ 3374 h 3543"/>
              <a:gd name="T32" fmla="*/ 455 w 3666"/>
              <a:gd name="T33" fmla="*/ 3097 h 3543"/>
              <a:gd name="T34" fmla="*/ 2456 w 3666"/>
              <a:gd name="T35" fmla="*/ 3157 h 3543"/>
              <a:gd name="T36" fmla="*/ 2205 w 3666"/>
              <a:gd name="T37" fmla="*/ 3208 h 3543"/>
              <a:gd name="T38" fmla="*/ 1977 w 3666"/>
              <a:gd name="T39" fmla="*/ 2982 h 3543"/>
              <a:gd name="T40" fmla="*/ 1662 w 3666"/>
              <a:gd name="T41" fmla="*/ 3065 h 3543"/>
              <a:gd name="T42" fmla="*/ 900 w 3666"/>
              <a:gd name="T43" fmla="*/ 3167 h 3543"/>
              <a:gd name="T44" fmla="*/ 644 w 3666"/>
              <a:gd name="T45" fmla="*/ 2973 h 3543"/>
              <a:gd name="T46" fmla="*/ 344 w 3666"/>
              <a:gd name="T47" fmla="*/ 3096 h 3543"/>
              <a:gd name="T48" fmla="*/ 44 w 3666"/>
              <a:gd name="T49" fmla="*/ 3223 h 3543"/>
              <a:gd name="T50" fmla="*/ 1741 w 3666"/>
              <a:gd name="T51" fmla="*/ 2240 h 3543"/>
              <a:gd name="T52" fmla="*/ 2225 w 3666"/>
              <a:gd name="T53" fmla="*/ 2609 h 3543"/>
              <a:gd name="T54" fmla="*/ 1757 w 3666"/>
              <a:gd name="T55" fmla="*/ 2230 h 3543"/>
              <a:gd name="T56" fmla="*/ 1595 w 3666"/>
              <a:gd name="T57" fmla="*/ 1977 h 3543"/>
              <a:gd name="T58" fmla="*/ 1945 w 3666"/>
              <a:gd name="T59" fmla="*/ 2139 h 3543"/>
              <a:gd name="T60" fmla="*/ 0 w 3666"/>
              <a:gd name="T61" fmla="*/ 2802 h 3543"/>
              <a:gd name="T62" fmla="*/ 119 w 3666"/>
              <a:gd name="T63" fmla="*/ 1886 h 3543"/>
              <a:gd name="T64" fmla="*/ 2049 w 3666"/>
              <a:gd name="T65" fmla="*/ 1519 h 3543"/>
              <a:gd name="T66" fmla="*/ 2171 w 3666"/>
              <a:gd name="T67" fmla="*/ 1616 h 3543"/>
              <a:gd name="T68" fmla="*/ 2237 w 3666"/>
              <a:gd name="T69" fmla="*/ 1475 h 3543"/>
              <a:gd name="T70" fmla="*/ 2405 w 3666"/>
              <a:gd name="T71" fmla="*/ 410 h 3543"/>
              <a:gd name="T72" fmla="*/ 2340 w 3666"/>
              <a:gd name="T73" fmla="*/ 1459 h 3543"/>
              <a:gd name="T74" fmla="*/ 2855 w 3666"/>
              <a:gd name="T75" fmla="*/ 1977 h 3543"/>
              <a:gd name="T76" fmla="*/ 2207 w 3666"/>
              <a:gd name="T77" fmla="*/ 1710 h 3543"/>
              <a:gd name="T78" fmla="*/ 1974 w 3666"/>
              <a:gd name="T79" fmla="*/ 1620 h 3543"/>
              <a:gd name="T80" fmla="*/ 2007 w 3666"/>
              <a:gd name="T81" fmla="*/ 1376 h 3543"/>
              <a:gd name="T82" fmla="*/ 2386 w 3666"/>
              <a:gd name="T83" fmla="*/ 408 h 3543"/>
              <a:gd name="T84" fmla="*/ 2827 w 3666"/>
              <a:gd name="T85" fmla="*/ 160 h 3543"/>
              <a:gd name="T86" fmla="*/ 3406 w 3666"/>
              <a:gd name="T87" fmla="*/ 670 h 3543"/>
              <a:gd name="T88" fmla="*/ 3663 w 3666"/>
              <a:gd name="T89" fmla="*/ 1414 h 3543"/>
              <a:gd name="T90" fmla="*/ 3515 w 3666"/>
              <a:gd name="T91" fmla="*/ 2179 h 3543"/>
              <a:gd name="T92" fmla="*/ 3035 w 3666"/>
              <a:gd name="T93" fmla="*/ 2751 h 3543"/>
              <a:gd name="T94" fmla="*/ 2773 w 3666"/>
              <a:gd name="T95" fmla="*/ 2676 h 3543"/>
              <a:gd name="T96" fmla="*/ 3272 w 3666"/>
              <a:gd name="T97" fmla="*/ 2201 h 3543"/>
              <a:gd name="T98" fmla="*/ 3462 w 3666"/>
              <a:gd name="T99" fmla="*/ 1519 h 3543"/>
              <a:gd name="T100" fmla="*/ 3267 w 3666"/>
              <a:gd name="T101" fmla="*/ 830 h 3543"/>
              <a:gd name="T102" fmla="*/ 2759 w 3666"/>
              <a:gd name="T103" fmla="*/ 354 h 3543"/>
              <a:gd name="T104" fmla="*/ 2055 w 3666"/>
              <a:gd name="T105" fmla="*/ 206 h 3543"/>
              <a:gd name="T106" fmla="*/ 1388 w 3666"/>
              <a:gd name="T107" fmla="*/ 447 h 3543"/>
              <a:gd name="T108" fmla="*/ 946 w 3666"/>
              <a:gd name="T109" fmla="*/ 987 h 3543"/>
              <a:gd name="T110" fmla="*/ 843 w 3666"/>
              <a:gd name="T111" fmla="*/ 1662 h 3543"/>
              <a:gd name="T112" fmla="*/ 662 w 3666"/>
              <a:gd name="T113" fmla="*/ 1213 h 3543"/>
              <a:gd name="T114" fmla="*/ 1009 w 3666"/>
              <a:gd name="T115" fmla="*/ 516 h 3543"/>
              <a:gd name="T116" fmla="*/ 1651 w 3666"/>
              <a:gd name="T117" fmla="*/ 83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66" h="3543">
                <a:moveTo>
                  <a:pt x="1891" y="3173"/>
                </a:moveTo>
                <a:lnTo>
                  <a:pt x="1863" y="3176"/>
                </a:lnTo>
                <a:lnTo>
                  <a:pt x="1836" y="3185"/>
                </a:lnTo>
                <a:lnTo>
                  <a:pt x="1814" y="3200"/>
                </a:lnTo>
                <a:lnTo>
                  <a:pt x="1795" y="3220"/>
                </a:lnTo>
                <a:lnTo>
                  <a:pt x="1781" y="3242"/>
                </a:lnTo>
                <a:lnTo>
                  <a:pt x="1771" y="3269"/>
                </a:lnTo>
                <a:lnTo>
                  <a:pt x="1767" y="3297"/>
                </a:lnTo>
                <a:lnTo>
                  <a:pt x="1771" y="3325"/>
                </a:lnTo>
                <a:lnTo>
                  <a:pt x="1781" y="3351"/>
                </a:lnTo>
                <a:lnTo>
                  <a:pt x="1795" y="3374"/>
                </a:lnTo>
                <a:lnTo>
                  <a:pt x="1814" y="3393"/>
                </a:lnTo>
                <a:lnTo>
                  <a:pt x="1836" y="3408"/>
                </a:lnTo>
                <a:lnTo>
                  <a:pt x="1863" y="3417"/>
                </a:lnTo>
                <a:lnTo>
                  <a:pt x="1891" y="3420"/>
                </a:lnTo>
                <a:lnTo>
                  <a:pt x="1920" y="3417"/>
                </a:lnTo>
                <a:lnTo>
                  <a:pt x="1945" y="3408"/>
                </a:lnTo>
                <a:lnTo>
                  <a:pt x="1969" y="3393"/>
                </a:lnTo>
                <a:lnTo>
                  <a:pt x="1987" y="3374"/>
                </a:lnTo>
                <a:lnTo>
                  <a:pt x="2002" y="3351"/>
                </a:lnTo>
                <a:lnTo>
                  <a:pt x="2011" y="3325"/>
                </a:lnTo>
                <a:lnTo>
                  <a:pt x="2014" y="3297"/>
                </a:lnTo>
                <a:lnTo>
                  <a:pt x="2011" y="3269"/>
                </a:lnTo>
                <a:lnTo>
                  <a:pt x="2002" y="3242"/>
                </a:lnTo>
                <a:lnTo>
                  <a:pt x="1987" y="3220"/>
                </a:lnTo>
                <a:lnTo>
                  <a:pt x="1969" y="3200"/>
                </a:lnTo>
                <a:lnTo>
                  <a:pt x="1945" y="3185"/>
                </a:lnTo>
                <a:lnTo>
                  <a:pt x="1920" y="3176"/>
                </a:lnTo>
                <a:lnTo>
                  <a:pt x="1891" y="3173"/>
                </a:lnTo>
                <a:close/>
                <a:moveTo>
                  <a:pt x="601" y="3173"/>
                </a:moveTo>
                <a:lnTo>
                  <a:pt x="572" y="3176"/>
                </a:lnTo>
                <a:lnTo>
                  <a:pt x="547" y="3185"/>
                </a:lnTo>
                <a:lnTo>
                  <a:pt x="523" y="3200"/>
                </a:lnTo>
                <a:lnTo>
                  <a:pt x="504" y="3220"/>
                </a:lnTo>
                <a:lnTo>
                  <a:pt x="490" y="3242"/>
                </a:lnTo>
                <a:lnTo>
                  <a:pt x="481" y="3269"/>
                </a:lnTo>
                <a:lnTo>
                  <a:pt x="478" y="3297"/>
                </a:lnTo>
                <a:lnTo>
                  <a:pt x="481" y="3325"/>
                </a:lnTo>
                <a:lnTo>
                  <a:pt x="490" y="3351"/>
                </a:lnTo>
                <a:lnTo>
                  <a:pt x="504" y="3374"/>
                </a:lnTo>
                <a:lnTo>
                  <a:pt x="523" y="3393"/>
                </a:lnTo>
                <a:lnTo>
                  <a:pt x="547" y="3408"/>
                </a:lnTo>
                <a:lnTo>
                  <a:pt x="572" y="3417"/>
                </a:lnTo>
                <a:lnTo>
                  <a:pt x="601" y="3420"/>
                </a:lnTo>
                <a:lnTo>
                  <a:pt x="629" y="3417"/>
                </a:lnTo>
                <a:lnTo>
                  <a:pt x="655" y="3408"/>
                </a:lnTo>
                <a:lnTo>
                  <a:pt x="678" y="3393"/>
                </a:lnTo>
                <a:lnTo>
                  <a:pt x="697" y="3374"/>
                </a:lnTo>
                <a:lnTo>
                  <a:pt x="712" y="3351"/>
                </a:lnTo>
                <a:lnTo>
                  <a:pt x="721" y="3325"/>
                </a:lnTo>
                <a:lnTo>
                  <a:pt x="724" y="3297"/>
                </a:lnTo>
                <a:lnTo>
                  <a:pt x="721" y="3269"/>
                </a:lnTo>
                <a:lnTo>
                  <a:pt x="712" y="3242"/>
                </a:lnTo>
                <a:lnTo>
                  <a:pt x="697" y="3220"/>
                </a:lnTo>
                <a:lnTo>
                  <a:pt x="678" y="3200"/>
                </a:lnTo>
                <a:lnTo>
                  <a:pt x="655" y="3185"/>
                </a:lnTo>
                <a:lnTo>
                  <a:pt x="629" y="3176"/>
                </a:lnTo>
                <a:lnTo>
                  <a:pt x="601" y="3173"/>
                </a:lnTo>
                <a:close/>
                <a:moveTo>
                  <a:pt x="1891" y="3050"/>
                </a:moveTo>
                <a:lnTo>
                  <a:pt x="1931" y="3053"/>
                </a:lnTo>
                <a:lnTo>
                  <a:pt x="1969" y="3063"/>
                </a:lnTo>
                <a:lnTo>
                  <a:pt x="2004" y="3077"/>
                </a:lnTo>
                <a:lnTo>
                  <a:pt x="2036" y="3097"/>
                </a:lnTo>
                <a:lnTo>
                  <a:pt x="2065" y="3122"/>
                </a:lnTo>
                <a:lnTo>
                  <a:pt x="2090" y="3151"/>
                </a:lnTo>
                <a:lnTo>
                  <a:pt x="2110" y="3183"/>
                </a:lnTo>
                <a:lnTo>
                  <a:pt x="2125" y="3219"/>
                </a:lnTo>
                <a:lnTo>
                  <a:pt x="2134" y="3256"/>
                </a:lnTo>
                <a:lnTo>
                  <a:pt x="2137" y="3297"/>
                </a:lnTo>
                <a:lnTo>
                  <a:pt x="2134" y="3337"/>
                </a:lnTo>
                <a:lnTo>
                  <a:pt x="2125" y="3374"/>
                </a:lnTo>
                <a:lnTo>
                  <a:pt x="2110" y="3410"/>
                </a:lnTo>
                <a:lnTo>
                  <a:pt x="2090" y="3442"/>
                </a:lnTo>
                <a:lnTo>
                  <a:pt x="2065" y="3471"/>
                </a:lnTo>
                <a:lnTo>
                  <a:pt x="2036" y="3496"/>
                </a:lnTo>
                <a:lnTo>
                  <a:pt x="2004" y="3516"/>
                </a:lnTo>
                <a:lnTo>
                  <a:pt x="1969" y="3531"/>
                </a:lnTo>
                <a:lnTo>
                  <a:pt x="1931" y="3540"/>
                </a:lnTo>
                <a:lnTo>
                  <a:pt x="1891" y="3543"/>
                </a:lnTo>
                <a:lnTo>
                  <a:pt x="1851" y="3540"/>
                </a:lnTo>
                <a:lnTo>
                  <a:pt x="1813" y="3531"/>
                </a:lnTo>
                <a:lnTo>
                  <a:pt x="1777" y="3516"/>
                </a:lnTo>
                <a:lnTo>
                  <a:pt x="1745" y="3496"/>
                </a:lnTo>
                <a:lnTo>
                  <a:pt x="1716" y="3471"/>
                </a:lnTo>
                <a:lnTo>
                  <a:pt x="1692" y="3442"/>
                </a:lnTo>
                <a:lnTo>
                  <a:pt x="1672" y="3410"/>
                </a:lnTo>
                <a:lnTo>
                  <a:pt x="1656" y="3374"/>
                </a:lnTo>
                <a:lnTo>
                  <a:pt x="1647" y="3337"/>
                </a:lnTo>
                <a:lnTo>
                  <a:pt x="1644" y="3297"/>
                </a:lnTo>
                <a:lnTo>
                  <a:pt x="1647" y="3256"/>
                </a:lnTo>
                <a:lnTo>
                  <a:pt x="1656" y="3219"/>
                </a:lnTo>
                <a:lnTo>
                  <a:pt x="1672" y="3183"/>
                </a:lnTo>
                <a:lnTo>
                  <a:pt x="1692" y="3151"/>
                </a:lnTo>
                <a:lnTo>
                  <a:pt x="1716" y="3122"/>
                </a:lnTo>
                <a:lnTo>
                  <a:pt x="1745" y="3097"/>
                </a:lnTo>
                <a:lnTo>
                  <a:pt x="1777" y="3077"/>
                </a:lnTo>
                <a:lnTo>
                  <a:pt x="1813" y="3063"/>
                </a:lnTo>
                <a:lnTo>
                  <a:pt x="1851" y="3053"/>
                </a:lnTo>
                <a:lnTo>
                  <a:pt x="1891" y="3050"/>
                </a:lnTo>
                <a:close/>
                <a:moveTo>
                  <a:pt x="601" y="3050"/>
                </a:moveTo>
                <a:lnTo>
                  <a:pt x="641" y="3053"/>
                </a:lnTo>
                <a:lnTo>
                  <a:pt x="679" y="3063"/>
                </a:lnTo>
                <a:lnTo>
                  <a:pt x="714" y="3077"/>
                </a:lnTo>
                <a:lnTo>
                  <a:pt x="747" y="3097"/>
                </a:lnTo>
                <a:lnTo>
                  <a:pt x="775" y="3122"/>
                </a:lnTo>
                <a:lnTo>
                  <a:pt x="800" y="3151"/>
                </a:lnTo>
                <a:lnTo>
                  <a:pt x="820" y="3183"/>
                </a:lnTo>
                <a:lnTo>
                  <a:pt x="834" y="3219"/>
                </a:lnTo>
                <a:lnTo>
                  <a:pt x="844" y="3256"/>
                </a:lnTo>
                <a:lnTo>
                  <a:pt x="848" y="3297"/>
                </a:lnTo>
                <a:lnTo>
                  <a:pt x="844" y="3337"/>
                </a:lnTo>
                <a:lnTo>
                  <a:pt x="834" y="3374"/>
                </a:lnTo>
                <a:lnTo>
                  <a:pt x="820" y="3410"/>
                </a:lnTo>
                <a:lnTo>
                  <a:pt x="800" y="3442"/>
                </a:lnTo>
                <a:lnTo>
                  <a:pt x="775" y="3471"/>
                </a:lnTo>
                <a:lnTo>
                  <a:pt x="747" y="3496"/>
                </a:lnTo>
                <a:lnTo>
                  <a:pt x="714" y="3516"/>
                </a:lnTo>
                <a:lnTo>
                  <a:pt x="679" y="3531"/>
                </a:lnTo>
                <a:lnTo>
                  <a:pt x="641" y="3540"/>
                </a:lnTo>
                <a:lnTo>
                  <a:pt x="601" y="3543"/>
                </a:lnTo>
                <a:lnTo>
                  <a:pt x="561" y="3540"/>
                </a:lnTo>
                <a:lnTo>
                  <a:pt x="523" y="3531"/>
                </a:lnTo>
                <a:lnTo>
                  <a:pt x="488" y="3516"/>
                </a:lnTo>
                <a:lnTo>
                  <a:pt x="455" y="3496"/>
                </a:lnTo>
                <a:lnTo>
                  <a:pt x="427" y="3471"/>
                </a:lnTo>
                <a:lnTo>
                  <a:pt x="402" y="3442"/>
                </a:lnTo>
                <a:lnTo>
                  <a:pt x="381" y="3410"/>
                </a:lnTo>
                <a:lnTo>
                  <a:pt x="367" y="3374"/>
                </a:lnTo>
                <a:lnTo>
                  <a:pt x="358" y="3337"/>
                </a:lnTo>
                <a:lnTo>
                  <a:pt x="354" y="3297"/>
                </a:lnTo>
                <a:lnTo>
                  <a:pt x="358" y="3256"/>
                </a:lnTo>
                <a:lnTo>
                  <a:pt x="367" y="3219"/>
                </a:lnTo>
                <a:lnTo>
                  <a:pt x="381" y="3183"/>
                </a:lnTo>
                <a:lnTo>
                  <a:pt x="402" y="3151"/>
                </a:lnTo>
                <a:lnTo>
                  <a:pt x="427" y="3122"/>
                </a:lnTo>
                <a:lnTo>
                  <a:pt x="455" y="3097"/>
                </a:lnTo>
                <a:lnTo>
                  <a:pt x="488" y="3077"/>
                </a:lnTo>
                <a:lnTo>
                  <a:pt x="523" y="3063"/>
                </a:lnTo>
                <a:lnTo>
                  <a:pt x="561" y="3053"/>
                </a:lnTo>
                <a:lnTo>
                  <a:pt x="601" y="3050"/>
                </a:lnTo>
                <a:close/>
                <a:moveTo>
                  <a:pt x="0" y="2867"/>
                </a:moveTo>
                <a:lnTo>
                  <a:pt x="2460" y="2867"/>
                </a:lnTo>
                <a:lnTo>
                  <a:pt x="2460" y="3131"/>
                </a:lnTo>
                <a:lnTo>
                  <a:pt x="2456" y="3157"/>
                </a:lnTo>
                <a:lnTo>
                  <a:pt x="2447" y="3183"/>
                </a:lnTo>
                <a:lnTo>
                  <a:pt x="2434" y="3205"/>
                </a:lnTo>
                <a:lnTo>
                  <a:pt x="2415" y="3223"/>
                </a:lnTo>
                <a:lnTo>
                  <a:pt x="2393" y="3238"/>
                </a:lnTo>
                <a:lnTo>
                  <a:pt x="2368" y="3246"/>
                </a:lnTo>
                <a:lnTo>
                  <a:pt x="2341" y="3250"/>
                </a:lnTo>
                <a:lnTo>
                  <a:pt x="2214" y="3250"/>
                </a:lnTo>
                <a:lnTo>
                  <a:pt x="2205" y="3208"/>
                </a:lnTo>
                <a:lnTo>
                  <a:pt x="2191" y="3167"/>
                </a:lnTo>
                <a:lnTo>
                  <a:pt x="2172" y="3131"/>
                </a:lnTo>
                <a:lnTo>
                  <a:pt x="2148" y="3096"/>
                </a:lnTo>
                <a:lnTo>
                  <a:pt x="2121" y="3065"/>
                </a:lnTo>
                <a:lnTo>
                  <a:pt x="2090" y="3037"/>
                </a:lnTo>
                <a:lnTo>
                  <a:pt x="2054" y="3014"/>
                </a:lnTo>
                <a:lnTo>
                  <a:pt x="2017" y="2996"/>
                </a:lnTo>
                <a:lnTo>
                  <a:pt x="1977" y="2982"/>
                </a:lnTo>
                <a:lnTo>
                  <a:pt x="1935" y="2973"/>
                </a:lnTo>
                <a:lnTo>
                  <a:pt x="1891" y="2971"/>
                </a:lnTo>
                <a:lnTo>
                  <a:pt x="1847" y="2973"/>
                </a:lnTo>
                <a:lnTo>
                  <a:pt x="1805" y="2982"/>
                </a:lnTo>
                <a:lnTo>
                  <a:pt x="1765" y="2996"/>
                </a:lnTo>
                <a:lnTo>
                  <a:pt x="1727" y="3014"/>
                </a:lnTo>
                <a:lnTo>
                  <a:pt x="1693" y="3037"/>
                </a:lnTo>
                <a:lnTo>
                  <a:pt x="1662" y="3065"/>
                </a:lnTo>
                <a:lnTo>
                  <a:pt x="1634" y="3096"/>
                </a:lnTo>
                <a:lnTo>
                  <a:pt x="1611" y="3131"/>
                </a:lnTo>
                <a:lnTo>
                  <a:pt x="1592" y="3167"/>
                </a:lnTo>
                <a:lnTo>
                  <a:pt x="1577" y="3208"/>
                </a:lnTo>
                <a:lnTo>
                  <a:pt x="1569" y="3250"/>
                </a:lnTo>
                <a:lnTo>
                  <a:pt x="923" y="3250"/>
                </a:lnTo>
                <a:lnTo>
                  <a:pt x="914" y="3208"/>
                </a:lnTo>
                <a:lnTo>
                  <a:pt x="900" y="3167"/>
                </a:lnTo>
                <a:lnTo>
                  <a:pt x="881" y="3131"/>
                </a:lnTo>
                <a:lnTo>
                  <a:pt x="858" y="3096"/>
                </a:lnTo>
                <a:lnTo>
                  <a:pt x="830" y="3065"/>
                </a:lnTo>
                <a:lnTo>
                  <a:pt x="799" y="3037"/>
                </a:lnTo>
                <a:lnTo>
                  <a:pt x="764" y="3014"/>
                </a:lnTo>
                <a:lnTo>
                  <a:pt x="727" y="2996"/>
                </a:lnTo>
                <a:lnTo>
                  <a:pt x="687" y="2982"/>
                </a:lnTo>
                <a:lnTo>
                  <a:pt x="644" y="2973"/>
                </a:lnTo>
                <a:lnTo>
                  <a:pt x="601" y="2971"/>
                </a:lnTo>
                <a:lnTo>
                  <a:pt x="557" y="2973"/>
                </a:lnTo>
                <a:lnTo>
                  <a:pt x="514" y="2982"/>
                </a:lnTo>
                <a:lnTo>
                  <a:pt x="474" y="2996"/>
                </a:lnTo>
                <a:lnTo>
                  <a:pt x="438" y="3014"/>
                </a:lnTo>
                <a:lnTo>
                  <a:pt x="403" y="3037"/>
                </a:lnTo>
                <a:lnTo>
                  <a:pt x="371" y="3065"/>
                </a:lnTo>
                <a:lnTo>
                  <a:pt x="344" y="3096"/>
                </a:lnTo>
                <a:lnTo>
                  <a:pt x="320" y="3131"/>
                </a:lnTo>
                <a:lnTo>
                  <a:pt x="301" y="3167"/>
                </a:lnTo>
                <a:lnTo>
                  <a:pt x="288" y="3208"/>
                </a:lnTo>
                <a:lnTo>
                  <a:pt x="278" y="3250"/>
                </a:lnTo>
                <a:lnTo>
                  <a:pt x="119" y="3250"/>
                </a:lnTo>
                <a:lnTo>
                  <a:pt x="91" y="3246"/>
                </a:lnTo>
                <a:lnTo>
                  <a:pt x="67" y="3238"/>
                </a:lnTo>
                <a:lnTo>
                  <a:pt x="44" y="3223"/>
                </a:lnTo>
                <a:lnTo>
                  <a:pt x="27" y="3205"/>
                </a:lnTo>
                <a:lnTo>
                  <a:pt x="12" y="3183"/>
                </a:lnTo>
                <a:lnTo>
                  <a:pt x="3" y="3157"/>
                </a:lnTo>
                <a:lnTo>
                  <a:pt x="0" y="3131"/>
                </a:lnTo>
                <a:lnTo>
                  <a:pt x="0" y="2867"/>
                </a:lnTo>
                <a:close/>
                <a:moveTo>
                  <a:pt x="1757" y="2230"/>
                </a:moveTo>
                <a:lnTo>
                  <a:pt x="1747" y="2233"/>
                </a:lnTo>
                <a:lnTo>
                  <a:pt x="1741" y="2240"/>
                </a:lnTo>
                <a:lnTo>
                  <a:pt x="1739" y="2249"/>
                </a:lnTo>
                <a:lnTo>
                  <a:pt x="1739" y="2598"/>
                </a:lnTo>
                <a:lnTo>
                  <a:pt x="1741" y="2608"/>
                </a:lnTo>
                <a:lnTo>
                  <a:pt x="1747" y="2615"/>
                </a:lnTo>
                <a:lnTo>
                  <a:pt x="1757" y="2617"/>
                </a:lnTo>
                <a:lnTo>
                  <a:pt x="2210" y="2617"/>
                </a:lnTo>
                <a:lnTo>
                  <a:pt x="2218" y="2615"/>
                </a:lnTo>
                <a:lnTo>
                  <a:pt x="2225" y="2609"/>
                </a:lnTo>
                <a:lnTo>
                  <a:pt x="2227" y="2601"/>
                </a:lnTo>
                <a:lnTo>
                  <a:pt x="2227" y="2592"/>
                </a:lnTo>
                <a:lnTo>
                  <a:pt x="2222" y="2586"/>
                </a:lnTo>
                <a:lnTo>
                  <a:pt x="1856" y="2235"/>
                </a:lnTo>
                <a:lnTo>
                  <a:pt x="1853" y="2233"/>
                </a:lnTo>
                <a:lnTo>
                  <a:pt x="1847" y="2231"/>
                </a:lnTo>
                <a:lnTo>
                  <a:pt x="1843" y="2230"/>
                </a:lnTo>
                <a:lnTo>
                  <a:pt x="1757" y="2230"/>
                </a:lnTo>
                <a:close/>
                <a:moveTo>
                  <a:pt x="119" y="1886"/>
                </a:moveTo>
                <a:lnTo>
                  <a:pt x="1480" y="1886"/>
                </a:lnTo>
                <a:lnTo>
                  <a:pt x="1506" y="1888"/>
                </a:lnTo>
                <a:lnTo>
                  <a:pt x="1532" y="1897"/>
                </a:lnTo>
                <a:lnTo>
                  <a:pt x="1554" y="1912"/>
                </a:lnTo>
                <a:lnTo>
                  <a:pt x="1573" y="1931"/>
                </a:lnTo>
                <a:lnTo>
                  <a:pt x="1586" y="1952"/>
                </a:lnTo>
                <a:lnTo>
                  <a:pt x="1595" y="1977"/>
                </a:lnTo>
                <a:lnTo>
                  <a:pt x="1599" y="2005"/>
                </a:lnTo>
                <a:lnTo>
                  <a:pt x="1599" y="2093"/>
                </a:lnTo>
                <a:lnTo>
                  <a:pt x="1834" y="2093"/>
                </a:lnTo>
                <a:lnTo>
                  <a:pt x="1860" y="2095"/>
                </a:lnTo>
                <a:lnTo>
                  <a:pt x="1883" y="2101"/>
                </a:lnTo>
                <a:lnTo>
                  <a:pt x="1905" y="2110"/>
                </a:lnTo>
                <a:lnTo>
                  <a:pt x="1926" y="2123"/>
                </a:lnTo>
                <a:lnTo>
                  <a:pt x="1945" y="2139"/>
                </a:lnTo>
                <a:lnTo>
                  <a:pt x="2413" y="2601"/>
                </a:lnTo>
                <a:lnTo>
                  <a:pt x="2430" y="2620"/>
                </a:lnTo>
                <a:lnTo>
                  <a:pt x="2443" y="2641"/>
                </a:lnTo>
                <a:lnTo>
                  <a:pt x="2452" y="2665"/>
                </a:lnTo>
                <a:lnTo>
                  <a:pt x="2457" y="2689"/>
                </a:lnTo>
                <a:lnTo>
                  <a:pt x="2460" y="2715"/>
                </a:lnTo>
                <a:lnTo>
                  <a:pt x="2460" y="2802"/>
                </a:lnTo>
                <a:lnTo>
                  <a:pt x="0" y="2802"/>
                </a:lnTo>
                <a:lnTo>
                  <a:pt x="0" y="2005"/>
                </a:lnTo>
                <a:lnTo>
                  <a:pt x="3" y="1977"/>
                </a:lnTo>
                <a:lnTo>
                  <a:pt x="12" y="1952"/>
                </a:lnTo>
                <a:lnTo>
                  <a:pt x="26" y="1931"/>
                </a:lnTo>
                <a:lnTo>
                  <a:pt x="44" y="1912"/>
                </a:lnTo>
                <a:lnTo>
                  <a:pt x="67" y="1897"/>
                </a:lnTo>
                <a:lnTo>
                  <a:pt x="91" y="1888"/>
                </a:lnTo>
                <a:lnTo>
                  <a:pt x="119" y="1886"/>
                </a:lnTo>
                <a:close/>
                <a:moveTo>
                  <a:pt x="2148" y="1419"/>
                </a:moveTo>
                <a:lnTo>
                  <a:pt x="2125" y="1422"/>
                </a:lnTo>
                <a:lnTo>
                  <a:pt x="2104" y="1429"/>
                </a:lnTo>
                <a:lnTo>
                  <a:pt x="2086" y="1441"/>
                </a:lnTo>
                <a:lnTo>
                  <a:pt x="2071" y="1457"/>
                </a:lnTo>
                <a:lnTo>
                  <a:pt x="2059" y="1475"/>
                </a:lnTo>
                <a:lnTo>
                  <a:pt x="2052" y="1496"/>
                </a:lnTo>
                <a:lnTo>
                  <a:pt x="2049" y="1519"/>
                </a:lnTo>
                <a:lnTo>
                  <a:pt x="2052" y="1541"/>
                </a:lnTo>
                <a:lnTo>
                  <a:pt x="2059" y="1562"/>
                </a:lnTo>
                <a:lnTo>
                  <a:pt x="2071" y="1581"/>
                </a:lnTo>
                <a:lnTo>
                  <a:pt x="2086" y="1597"/>
                </a:lnTo>
                <a:lnTo>
                  <a:pt x="2105" y="1608"/>
                </a:lnTo>
                <a:lnTo>
                  <a:pt x="2125" y="1616"/>
                </a:lnTo>
                <a:lnTo>
                  <a:pt x="2148" y="1618"/>
                </a:lnTo>
                <a:lnTo>
                  <a:pt x="2171" y="1616"/>
                </a:lnTo>
                <a:lnTo>
                  <a:pt x="2192" y="1608"/>
                </a:lnTo>
                <a:lnTo>
                  <a:pt x="2211" y="1597"/>
                </a:lnTo>
                <a:lnTo>
                  <a:pt x="2226" y="1581"/>
                </a:lnTo>
                <a:lnTo>
                  <a:pt x="2237" y="1562"/>
                </a:lnTo>
                <a:lnTo>
                  <a:pt x="2245" y="1541"/>
                </a:lnTo>
                <a:lnTo>
                  <a:pt x="2248" y="1519"/>
                </a:lnTo>
                <a:lnTo>
                  <a:pt x="2245" y="1496"/>
                </a:lnTo>
                <a:lnTo>
                  <a:pt x="2237" y="1475"/>
                </a:lnTo>
                <a:lnTo>
                  <a:pt x="2226" y="1457"/>
                </a:lnTo>
                <a:lnTo>
                  <a:pt x="2211" y="1441"/>
                </a:lnTo>
                <a:lnTo>
                  <a:pt x="2192" y="1429"/>
                </a:lnTo>
                <a:lnTo>
                  <a:pt x="2171" y="1422"/>
                </a:lnTo>
                <a:lnTo>
                  <a:pt x="2148" y="1419"/>
                </a:lnTo>
                <a:close/>
                <a:moveTo>
                  <a:pt x="2386" y="408"/>
                </a:moveTo>
                <a:lnTo>
                  <a:pt x="2403" y="409"/>
                </a:lnTo>
                <a:lnTo>
                  <a:pt x="2405" y="410"/>
                </a:lnTo>
                <a:lnTo>
                  <a:pt x="2424" y="417"/>
                </a:lnTo>
                <a:lnTo>
                  <a:pt x="2438" y="429"/>
                </a:lnTo>
                <a:lnTo>
                  <a:pt x="2450" y="446"/>
                </a:lnTo>
                <a:lnTo>
                  <a:pt x="2455" y="463"/>
                </a:lnTo>
                <a:lnTo>
                  <a:pt x="2455" y="483"/>
                </a:lnTo>
                <a:lnTo>
                  <a:pt x="2307" y="1397"/>
                </a:lnTo>
                <a:lnTo>
                  <a:pt x="2326" y="1427"/>
                </a:lnTo>
                <a:lnTo>
                  <a:pt x="2340" y="1459"/>
                </a:lnTo>
                <a:lnTo>
                  <a:pt x="2347" y="1495"/>
                </a:lnTo>
                <a:lnTo>
                  <a:pt x="2841" y="1888"/>
                </a:lnTo>
                <a:lnTo>
                  <a:pt x="2852" y="1899"/>
                </a:lnTo>
                <a:lnTo>
                  <a:pt x="2861" y="1914"/>
                </a:lnTo>
                <a:lnTo>
                  <a:pt x="2865" y="1929"/>
                </a:lnTo>
                <a:lnTo>
                  <a:pt x="2865" y="1946"/>
                </a:lnTo>
                <a:lnTo>
                  <a:pt x="2863" y="1962"/>
                </a:lnTo>
                <a:lnTo>
                  <a:pt x="2855" y="1977"/>
                </a:lnTo>
                <a:lnTo>
                  <a:pt x="2854" y="1978"/>
                </a:lnTo>
                <a:lnTo>
                  <a:pt x="2843" y="1992"/>
                </a:lnTo>
                <a:lnTo>
                  <a:pt x="2829" y="2001"/>
                </a:lnTo>
                <a:lnTo>
                  <a:pt x="2815" y="2007"/>
                </a:lnTo>
                <a:lnTo>
                  <a:pt x="2798" y="2010"/>
                </a:lnTo>
                <a:lnTo>
                  <a:pt x="2783" y="2007"/>
                </a:lnTo>
                <a:lnTo>
                  <a:pt x="2766" y="2002"/>
                </a:lnTo>
                <a:lnTo>
                  <a:pt x="2207" y="1710"/>
                </a:lnTo>
                <a:lnTo>
                  <a:pt x="2178" y="1718"/>
                </a:lnTo>
                <a:lnTo>
                  <a:pt x="2148" y="1720"/>
                </a:lnTo>
                <a:lnTo>
                  <a:pt x="2112" y="1717"/>
                </a:lnTo>
                <a:lnTo>
                  <a:pt x="2079" y="1708"/>
                </a:lnTo>
                <a:lnTo>
                  <a:pt x="2046" y="1693"/>
                </a:lnTo>
                <a:lnTo>
                  <a:pt x="2019" y="1674"/>
                </a:lnTo>
                <a:lnTo>
                  <a:pt x="1994" y="1649"/>
                </a:lnTo>
                <a:lnTo>
                  <a:pt x="1974" y="1620"/>
                </a:lnTo>
                <a:lnTo>
                  <a:pt x="1960" y="1589"/>
                </a:lnTo>
                <a:lnTo>
                  <a:pt x="1950" y="1555"/>
                </a:lnTo>
                <a:lnTo>
                  <a:pt x="1946" y="1519"/>
                </a:lnTo>
                <a:lnTo>
                  <a:pt x="1950" y="1486"/>
                </a:lnTo>
                <a:lnTo>
                  <a:pt x="1957" y="1454"/>
                </a:lnTo>
                <a:lnTo>
                  <a:pt x="1970" y="1426"/>
                </a:lnTo>
                <a:lnTo>
                  <a:pt x="1986" y="1399"/>
                </a:lnTo>
                <a:lnTo>
                  <a:pt x="2007" y="1376"/>
                </a:lnTo>
                <a:lnTo>
                  <a:pt x="2032" y="1355"/>
                </a:lnTo>
                <a:lnTo>
                  <a:pt x="2059" y="1339"/>
                </a:lnTo>
                <a:lnTo>
                  <a:pt x="2326" y="455"/>
                </a:lnTo>
                <a:lnTo>
                  <a:pt x="2333" y="439"/>
                </a:lnTo>
                <a:lnTo>
                  <a:pt x="2343" y="427"/>
                </a:lnTo>
                <a:lnTo>
                  <a:pt x="2356" y="417"/>
                </a:lnTo>
                <a:lnTo>
                  <a:pt x="2371" y="410"/>
                </a:lnTo>
                <a:lnTo>
                  <a:pt x="2386" y="408"/>
                </a:lnTo>
                <a:close/>
                <a:moveTo>
                  <a:pt x="2148" y="0"/>
                </a:moveTo>
                <a:lnTo>
                  <a:pt x="2252" y="3"/>
                </a:lnTo>
                <a:lnTo>
                  <a:pt x="2354" y="13"/>
                </a:lnTo>
                <a:lnTo>
                  <a:pt x="2454" y="30"/>
                </a:lnTo>
                <a:lnTo>
                  <a:pt x="2552" y="54"/>
                </a:lnTo>
                <a:lnTo>
                  <a:pt x="2646" y="83"/>
                </a:lnTo>
                <a:lnTo>
                  <a:pt x="2738" y="119"/>
                </a:lnTo>
                <a:lnTo>
                  <a:pt x="2827" y="160"/>
                </a:lnTo>
                <a:lnTo>
                  <a:pt x="2914" y="206"/>
                </a:lnTo>
                <a:lnTo>
                  <a:pt x="2996" y="259"/>
                </a:lnTo>
                <a:lnTo>
                  <a:pt x="3075" y="317"/>
                </a:lnTo>
                <a:lnTo>
                  <a:pt x="3151" y="378"/>
                </a:lnTo>
                <a:lnTo>
                  <a:pt x="3221" y="444"/>
                </a:lnTo>
                <a:lnTo>
                  <a:pt x="3287" y="516"/>
                </a:lnTo>
                <a:lnTo>
                  <a:pt x="3349" y="591"/>
                </a:lnTo>
                <a:lnTo>
                  <a:pt x="3406" y="670"/>
                </a:lnTo>
                <a:lnTo>
                  <a:pt x="3458" y="753"/>
                </a:lnTo>
                <a:lnTo>
                  <a:pt x="3505" y="838"/>
                </a:lnTo>
                <a:lnTo>
                  <a:pt x="3546" y="928"/>
                </a:lnTo>
                <a:lnTo>
                  <a:pt x="3582" y="1021"/>
                </a:lnTo>
                <a:lnTo>
                  <a:pt x="3612" y="1115"/>
                </a:lnTo>
                <a:lnTo>
                  <a:pt x="3635" y="1213"/>
                </a:lnTo>
                <a:lnTo>
                  <a:pt x="3653" y="1313"/>
                </a:lnTo>
                <a:lnTo>
                  <a:pt x="3663" y="1414"/>
                </a:lnTo>
                <a:lnTo>
                  <a:pt x="3666" y="1519"/>
                </a:lnTo>
                <a:lnTo>
                  <a:pt x="3663" y="1619"/>
                </a:lnTo>
                <a:lnTo>
                  <a:pt x="3653" y="1718"/>
                </a:lnTo>
                <a:lnTo>
                  <a:pt x="3637" y="1815"/>
                </a:lnTo>
                <a:lnTo>
                  <a:pt x="3615" y="1909"/>
                </a:lnTo>
                <a:lnTo>
                  <a:pt x="3587" y="2002"/>
                </a:lnTo>
                <a:lnTo>
                  <a:pt x="3554" y="2092"/>
                </a:lnTo>
                <a:lnTo>
                  <a:pt x="3515" y="2179"/>
                </a:lnTo>
                <a:lnTo>
                  <a:pt x="3472" y="2263"/>
                </a:lnTo>
                <a:lnTo>
                  <a:pt x="3422" y="2344"/>
                </a:lnTo>
                <a:lnTo>
                  <a:pt x="3368" y="2421"/>
                </a:lnTo>
                <a:lnTo>
                  <a:pt x="3309" y="2496"/>
                </a:lnTo>
                <a:lnTo>
                  <a:pt x="3247" y="2566"/>
                </a:lnTo>
                <a:lnTo>
                  <a:pt x="3181" y="2631"/>
                </a:lnTo>
                <a:lnTo>
                  <a:pt x="3109" y="2694"/>
                </a:lnTo>
                <a:lnTo>
                  <a:pt x="3035" y="2751"/>
                </a:lnTo>
                <a:lnTo>
                  <a:pt x="2957" y="2804"/>
                </a:lnTo>
                <a:lnTo>
                  <a:pt x="2875" y="2853"/>
                </a:lnTo>
                <a:lnTo>
                  <a:pt x="2791" y="2895"/>
                </a:lnTo>
                <a:lnTo>
                  <a:pt x="2703" y="2933"/>
                </a:lnTo>
                <a:lnTo>
                  <a:pt x="2613" y="2965"/>
                </a:lnTo>
                <a:lnTo>
                  <a:pt x="2613" y="2749"/>
                </a:lnTo>
                <a:lnTo>
                  <a:pt x="2694" y="2715"/>
                </a:lnTo>
                <a:lnTo>
                  <a:pt x="2773" y="2676"/>
                </a:lnTo>
                <a:lnTo>
                  <a:pt x="2848" y="2631"/>
                </a:lnTo>
                <a:lnTo>
                  <a:pt x="2919" y="2582"/>
                </a:lnTo>
                <a:lnTo>
                  <a:pt x="2988" y="2529"/>
                </a:lnTo>
                <a:lnTo>
                  <a:pt x="3053" y="2471"/>
                </a:lnTo>
                <a:lnTo>
                  <a:pt x="3114" y="2409"/>
                </a:lnTo>
                <a:lnTo>
                  <a:pt x="3171" y="2343"/>
                </a:lnTo>
                <a:lnTo>
                  <a:pt x="3224" y="2274"/>
                </a:lnTo>
                <a:lnTo>
                  <a:pt x="3272" y="2201"/>
                </a:lnTo>
                <a:lnTo>
                  <a:pt x="3314" y="2124"/>
                </a:lnTo>
                <a:lnTo>
                  <a:pt x="3352" y="2045"/>
                </a:lnTo>
                <a:lnTo>
                  <a:pt x="3385" y="1964"/>
                </a:lnTo>
                <a:lnTo>
                  <a:pt x="3412" y="1878"/>
                </a:lnTo>
                <a:lnTo>
                  <a:pt x="3434" y="1792"/>
                </a:lnTo>
                <a:lnTo>
                  <a:pt x="3449" y="1703"/>
                </a:lnTo>
                <a:lnTo>
                  <a:pt x="3458" y="1611"/>
                </a:lnTo>
                <a:lnTo>
                  <a:pt x="3462" y="1519"/>
                </a:lnTo>
                <a:lnTo>
                  <a:pt x="3458" y="1424"/>
                </a:lnTo>
                <a:lnTo>
                  <a:pt x="3449" y="1333"/>
                </a:lnTo>
                <a:lnTo>
                  <a:pt x="3433" y="1243"/>
                </a:lnTo>
                <a:lnTo>
                  <a:pt x="3410" y="1155"/>
                </a:lnTo>
                <a:lnTo>
                  <a:pt x="3383" y="1070"/>
                </a:lnTo>
                <a:lnTo>
                  <a:pt x="3349" y="987"/>
                </a:lnTo>
                <a:lnTo>
                  <a:pt x="3311" y="907"/>
                </a:lnTo>
                <a:lnTo>
                  <a:pt x="3267" y="830"/>
                </a:lnTo>
                <a:lnTo>
                  <a:pt x="3218" y="757"/>
                </a:lnTo>
                <a:lnTo>
                  <a:pt x="3165" y="687"/>
                </a:lnTo>
                <a:lnTo>
                  <a:pt x="3107" y="620"/>
                </a:lnTo>
                <a:lnTo>
                  <a:pt x="3045" y="559"/>
                </a:lnTo>
                <a:lnTo>
                  <a:pt x="2979" y="501"/>
                </a:lnTo>
                <a:lnTo>
                  <a:pt x="2909" y="447"/>
                </a:lnTo>
                <a:lnTo>
                  <a:pt x="2836" y="399"/>
                </a:lnTo>
                <a:lnTo>
                  <a:pt x="2759" y="354"/>
                </a:lnTo>
                <a:lnTo>
                  <a:pt x="2680" y="315"/>
                </a:lnTo>
                <a:lnTo>
                  <a:pt x="2597" y="282"/>
                </a:lnTo>
                <a:lnTo>
                  <a:pt x="2512" y="254"/>
                </a:lnTo>
                <a:lnTo>
                  <a:pt x="2424" y="232"/>
                </a:lnTo>
                <a:lnTo>
                  <a:pt x="2334" y="216"/>
                </a:lnTo>
                <a:lnTo>
                  <a:pt x="2242" y="206"/>
                </a:lnTo>
                <a:lnTo>
                  <a:pt x="2148" y="203"/>
                </a:lnTo>
                <a:lnTo>
                  <a:pt x="2055" y="206"/>
                </a:lnTo>
                <a:lnTo>
                  <a:pt x="1963" y="216"/>
                </a:lnTo>
                <a:lnTo>
                  <a:pt x="1873" y="232"/>
                </a:lnTo>
                <a:lnTo>
                  <a:pt x="1785" y="254"/>
                </a:lnTo>
                <a:lnTo>
                  <a:pt x="1700" y="282"/>
                </a:lnTo>
                <a:lnTo>
                  <a:pt x="1617" y="315"/>
                </a:lnTo>
                <a:lnTo>
                  <a:pt x="1537" y="354"/>
                </a:lnTo>
                <a:lnTo>
                  <a:pt x="1461" y="399"/>
                </a:lnTo>
                <a:lnTo>
                  <a:pt x="1388" y="447"/>
                </a:lnTo>
                <a:lnTo>
                  <a:pt x="1318" y="501"/>
                </a:lnTo>
                <a:lnTo>
                  <a:pt x="1252" y="559"/>
                </a:lnTo>
                <a:lnTo>
                  <a:pt x="1190" y="620"/>
                </a:lnTo>
                <a:lnTo>
                  <a:pt x="1132" y="687"/>
                </a:lnTo>
                <a:lnTo>
                  <a:pt x="1079" y="757"/>
                </a:lnTo>
                <a:lnTo>
                  <a:pt x="1030" y="830"/>
                </a:lnTo>
                <a:lnTo>
                  <a:pt x="985" y="907"/>
                </a:lnTo>
                <a:lnTo>
                  <a:pt x="946" y="987"/>
                </a:lnTo>
                <a:lnTo>
                  <a:pt x="913" y="1070"/>
                </a:lnTo>
                <a:lnTo>
                  <a:pt x="885" y="1155"/>
                </a:lnTo>
                <a:lnTo>
                  <a:pt x="864" y="1243"/>
                </a:lnTo>
                <a:lnTo>
                  <a:pt x="848" y="1333"/>
                </a:lnTo>
                <a:lnTo>
                  <a:pt x="838" y="1424"/>
                </a:lnTo>
                <a:lnTo>
                  <a:pt x="834" y="1519"/>
                </a:lnTo>
                <a:lnTo>
                  <a:pt x="837" y="1591"/>
                </a:lnTo>
                <a:lnTo>
                  <a:pt x="843" y="1662"/>
                </a:lnTo>
                <a:lnTo>
                  <a:pt x="852" y="1733"/>
                </a:lnTo>
                <a:lnTo>
                  <a:pt x="647" y="1733"/>
                </a:lnTo>
                <a:lnTo>
                  <a:pt x="638" y="1662"/>
                </a:lnTo>
                <a:lnTo>
                  <a:pt x="632" y="1591"/>
                </a:lnTo>
                <a:lnTo>
                  <a:pt x="631" y="1519"/>
                </a:lnTo>
                <a:lnTo>
                  <a:pt x="634" y="1414"/>
                </a:lnTo>
                <a:lnTo>
                  <a:pt x="644" y="1313"/>
                </a:lnTo>
                <a:lnTo>
                  <a:pt x="662" y="1213"/>
                </a:lnTo>
                <a:lnTo>
                  <a:pt x="685" y="1115"/>
                </a:lnTo>
                <a:lnTo>
                  <a:pt x="714" y="1021"/>
                </a:lnTo>
                <a:lnTo>
                  <a:pt x="750" y="928"/>
                </a:lnTo>
                <a:lnTo>
                  <a:pt x="791" y="838"/>
                </a:lnTo>
                <a:lnTo>
                  <a:pt x="839" y="753"/>
                </a:lnTo>
                <a:lnTo>
                  <a:pt x="890" y="670"/>
                </a:lnTo>
                <a:lnTo>
                  <a:pt x="948" y="591"/>
                </a:lnTo>
                <a:lnTo>
                  <a:pt x="1009" y="516"/>
                </a:lnTo>
                <a:lnTo>
                  <a:pt x="1075" y="444"/>
                </a:lnTo>
                <a:lnTo>
                  <a:pt x="1146" y="378"/>
                </a:lnTo>
                <a:lnTo>
                  <a:pt x="1222" y="317"/>
                </a:lnTo>
                <a:lnTo>
                  <a:pt x="1301" y="259"/>
                </a:lnTo>
                <a:lnTo>
                  <a:pt x="1383" y="206"/>
                </a:lnTo>
                <a:lnTo>
                  <a:pt x="1469" y="160"/>
                </a:lnTo>
                <a:lnTo>
                  <a:pt x="1559" y="119"/>
                </a:lnTo>
                <a:lnTo>
                  <a:pt x="1651" y="83"/>
                </a:lnTo>
                <a:lnTo>
                  <a:pt x="1745" y="54"/>
                </a:lnTo>
                <a:lnTo>
                  <a:pt x="1843" y="30"/>
                </a:lnTo>
                <a:lnTo>
                  <a:pt x="1943" y="13"/>
                </a:lnTo>
                <a:lnTo>
                  <a:pt x="2044" y="3"/>
                </a:lnTo>
                <a:lnTo>
                  <a:pt x="21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5863636" y="5097234"/>
            <a:ext cx="509437" cy="697210"/>
            <a:chOff x="-1162050" y="2613025"/>
            <a:chExt cx="684212" cy="701675"/>
          </a:xfrm>
          <a:solidFill>
            <a:schemeClr val="bg1"/>
          </a:solidFill>
        </p:grpSpPr>
        <p:sp>
          <p:nvSpPr>
            <p:cNvPr id="274" name="Freeform 112"/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113"/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114"/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115"/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116"/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117"/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118"/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119"/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120"/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62608" y="1415629"/>
            <a:ext cx="3844451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5418724" y="3218507"/>
              <a:ext cx="1602660" cy="1490815"/>
              <a:chOff x="-2030016" y="2616652"/>
              <a:chExt cx="1602660" cy="1490815"/>
            </a:xfrm>
          </p:grpSpPr>
          <p:sp>
            <p:nvSpPr>
              <p:cNvPr id="308" name="Freeform 47"/>
              <p:cNvSpPr>
                <a:spLocks/>
              </p:cNvSpPr>
              <p:nvPr/>
            </p:nvSpPr>
            <p:spPr bwMode="auto">
              <a:xfrm>
                <a:off x="-588241" y="2616652"/>
                <a:ext cx="160885" cy="1143535"/>
              </a:xfrm>
              <a:custGeom>
                <a:avLst/>
                <a:gdLst>
                  <a:gd name="T0" fmla="*/ 234 w 234"/>
                  <a:gd name="T1" fmla="*/ 0 h 1397"/>
                  <a:gd name="T2" fmla="*/ 234 w 234"/>
                  <a:gd name="T3" fmla="*/ 1256 h 1397"/>
                  <a:gd name="T4" fmla="*/ 0 w 234"/>
                  <a:gd name="T5" fmla="*/ 1397 h 1397"/>
                  <a:gd name="T6" fmla="*/ 0 w 234"/>
                  <a:gd name="T7" fmla="*/ 116 h 1397"/>
                  <a:gd name="T8" fmla="*/ 234 w 234"/>
                  <a:gd name="T9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97">
                    <a:moveTo>
                      <a:pt x="234" y="0"/>
                    </a:moveTo>
                    <a:lnTo>
                      <a:pt x="234" y="1256"/>
                    </a:lnTo>
                    <a:lnTo>
                      <a:pt x="0" y="1397"/>
                    </a:lnTo>
                    <a:lnTo>
                      <a:pt x="0" y="1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48"/>
              <p:cNvSpPr>
                <a:spLocks/>
              </p:cNvSpPr>
              <p:nvPr/>
            </p:nvSpPr>
            <p:spPr bwMode="auto">
              <a:xfrm>
                <a:off x="-749124" y="2616652"/>
                <a:ext cx="160885" cy="1143535"/>
              </a:xfrm>
              <a:custGeom>
                <a:avLst/>
                <a:gdLst>
                  <a:gd name="T0" fmla="*/ 0 w 234"/>
                  <a:gd name="T1" fmla="*/ 0 h 1397"/>
                  <a:gd name="T2" fmla="*/ 234 w 234"/>
                  <a:gd name="T3" fmla="*/ 116 h 1397"/>
                  <a:gd name="T4" fmla="*/ 234 w 234"/>
                  <a:gd name="T5" fmla="*/ 1397 h 1397"/>
                  <a:gd name="T6" fmla="*/ 92 w 234"/>
                  <a:gd name="T7" fmla="*/ 1311 h 1397"/>
                  <a:gd name="T8" fmla="*/ 92 w 234"/>
                  <a:gd name="T9" fmla="*/ 345 h 1397"/>
                  <a:gd name="T10" fmla="*/ 0 w 234"/>
                  <a:gd name="T11" fmla="*/ 299 h 1397"/>
                  <a:gd name="T12" fmla="*/ 0 w 234"/>
                  <a:gd name="T13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397">
                    <a:moveTo>
                      <a:pt x="0" y="0"/>
                    </a:moveTo>
                    <a:lnTo>
                      <a:pt x="234" y="116"/>
                    </a:lnTo>
                    <a:lnTo>
                      <a:pt x="234" y="1397"/>
                    </a:lnTo>
                    <a:lnTo>
                      <a:pt x="92" y="1311"/>
                    </a:lnTo>
                    <a:lnTo>
                      <a:pt x="92" y="345"/>
                    </a:lnTo>
                    <a:lnTo>
                      <a:pt x="0" y="2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50"/>
              <p:cNvSpPr>
                <a:spLocks/>
              </p:cNvSpPr>
              <p:nvPr/>
            </p:nvSpPr>
            <p:spPr bwMode="auto">
              <a:xfrm>
                <a:off x="-847443" y="2878618"/>
                <a:ext cx="161572" cy="996194"/>
              </a:xfrm>
              <a:custGeom>
                <a:avLst/>
                <a:gdLst>
                  <a:gd name="T0" fmla="*/ 235 w 235"/>
                  <a:gd name="T1" fmla="*/ 0 h 1217"/>
                  <a:gd name="T2" fmla="*/ 235 w 235"/>
                  <a:gd name="T3" fmla="*/ 1075 h 1217"/>
                  <a:gd name="T4" fmla="*/ 0 w 235"/>
                  <a:gd name="T5" fmla="*/ 1217 h 1217"/>
                  <a:gd name="T6" fmla="*/ 0 w 235"/>
                  <a:gd name="T7" fmla="*/ 117 h 1217"/>
                  <a:gd name="T8" fmla="*/ 235 w 235"/>
                  <a:gd name="T9" fmla="*/ 0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217">
                    <a:moveTo>
                      <a:pt x="235" y="0"/>
                    </a:moveTo>
                    <a:lnTo>
                      <a:pt x="235" y="1075"/>
                    </a:lnTo>
                    <a:lnTo>
                      <a:pt x="0" y="1217"/>
                    </a:lnTo>
                    <a:lnTo>
                      <a:pt x="0" y="117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51"/>
              <p:cNvSpPr>
                <a:spLocks/>
              </p:cNvSpPr>
              <p:nvPr/>
            </p:nvSpPr>
            <p:spPr bwMode="auto">
              <a:xfrm>
                <a:off x="-1008328" y="2878618"/>
                <a:ext cx="160885" cy="996194"/>
              </a:xfrm>
              <a:custGeom>
                <a:avLst/>
                <a:gdLst>
                  <a:gd name="T0" fmla="*/ 0 w 234"/>
                  <a:gd name="T1" fmla="*/ 0 h 1217"/>
                  <a:gd name="T2" fmla="*/ 234 w 234"/>
                  <a:gd name="T3" fmla="*/ 117 h 1217"/>
                  <a:gd name="T4" fmla="*/ 234 w 234"/>
                  <a:gd name="T5" fmla="*/ 1217 h 1217"/>
                  <a:gd name="T6" fmla="*/ 93 w 234"/>
                  <a:gd name="T7" fmla="*/ 1132 h 1217"/>
                  <a:gd name="T8" fmla="*/ 93 w 234"/>
                  <a:gd name="T9" fmla="*/ 257 h 1217"/>
                  <a:gd name="T10" fmla="*/ 0 w 234"/>
                  <a:gd name="T11" fmla="*/ 211 h 1217"/>
                  <a:gd name="T12" fmla="*/ 0 w 234"/>
                  <a:gd name="T13" fmla="*/ 0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217">
                    <a:moveTo>
                      <a:pt x="0" y="0"/>
                    </a:moveTo>
                    <a:lnTo>
                      <a:pt x="234" y="117"/>
                    </a:lnTo>
                    <a:lnTo>
                      <a:pt x="234" y="1217"/>
                    </a:lnTo>
                    <a:lnTo>
                      <a:pt x="93" y="1132"/>
                    </a:lnTo>
                    <a:lnTo>
                      <a:pt x="93" y="257"/>
                    </a:lnTo>
                    <a:lnTo>
                      <a:pt x="0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53"/>
              <p:cNvSpPr>
                <a:spLocks/>
              </p:cNvSpPr>
              <p:nvPr/>
            </p:nvSpPr>
            <p:spPr bwMode="auto">
              <a:xfrm>
                <a:off x="-1105959" y="3073764"/>
                <a:ext cx="161572" cy="964836"/>
              </a:xfrm>
              <a:custGeom>
                <a:avLst/>
                <a:gdLst>
                  <a:gd name="T0" fmla="*/ 235 w 235"/>
                  <a:gd name="T1" fmla="*/ 0 h 1089"/>
                  <a:gd name="T2" fmla="*/ 235 w 235"/>
                  <a:gd name="T3" fmla="*/ 948 h 1089"/>
                  <a:gd name="T4" fmla="*/ 0 w 235"/>
                  <a:gd name="T5" fmla="*/ 1089 h 1089"/>
                  <a:gd name="T6" fmla="*/ 0 w 235"/>
                  <a:gd name="T7" fmla="*/ 117 h 1089"/>
                  <a:gd name="T8" fmla="*/ 235 w 235"/>
                  <a:gd name="T9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089">
                    <a:moveTo>
                      <a:pt x="235" y="0"/>
                    </a:moveTo>
                    <a:lnTo>
                      <a:pt x="235" y="948"/>
                    </a:lnTo>
                    <a:lnTo>
                      <a:pt x="0" y="1089"/>
                    </a:lnTo>
                    <a:lnTo>
                      <a:pt x="0" y="117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54"/>
              <p:cNvSpPr>
                <a:spLocks/>
              </p:cNvSpPr>
              <p:nvPr/>
            </p:nvSpPr>
            <p:spPr bwMode="auto">
              <a:xfrm>
                <a:off x="-1266156" y="3073762"/>
                <a:ext cx="160196" cy="964836"/>
              </a:xfrm>
              <a:custGeom>
                <a:avLst/>
                <a:gdLst>
                  <a:gd name="T0" fmla="*/ 0 w 233"/>
                  <a:gd name="T1" fmla="*/ 0 h 1089"/>
                  <a:gd name="T2" fmla="*/ 233 w 233"/>
                  <a:gd name="T3" fmla="*/ 117 h 1089"/>
                  <a:gd name="T4" fmla="*/ 233 w 233"/>
                  <a:gd name="T5" fmla="*/ 1089 h 1089"/>
                  <a:gd name="T6" fmla="*/ 31 w 233"/>
                  <a:gd name="T7" fmla="*/ 967 h 1089"/>
                  <a:gd name="T8" fmla="*/ 107 w 233"/>
                  <a:gd name="T9" fmla="*/ 922 h 1089"/>
                  <a:gd name="T10" fmla="*/ 107 w 233"/>
                  <a:gd name="T11" fmla="*/ 144 h 1089"/>
                  <a:gd name="T12" fmla="*/ 0 w 233"/>
                  <a:gd name="T13" fmla="*/ 90 h 1089"/>
                  <a:gd name="T14" fmla="*/ 0 w 233"/>
                  <a:gd name="T15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1089">
                    <a:moveTo>
                      <a:pt x="0" y="0"/>
                    </a:moveTo>
                    <a:lnTo>
                      <a:pt x="233" y="117"/>
                    </a:lnTo>
                    <a:lnTo>
                      <a:pt x="233" y="1089"/>
                    </a:lnTo>
                    <a:lnTo>
                      <a:pt x="31" y="967"/>
                    </a:lnTo>
                    <a:lnTo>
                      <a:pt x="107" y="922"/>
                    </a:lnTo>
                    <a:lnTo>
                      <a:pt x="107" y="144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56"/>
              <p:cNvSpPr>
                <a:spLocks/>
              </p:cNvSpPr>
              <p:nvPr/>
            </p:nvSpPr>
            <p:spPr bwMode="auto">
              <a:xfrm>
                <a:off x="-1354160" y="3164693"/>
                <a:ext cx="161572" cy="813333"/>
              </a:xfrm>
              <a:custGeom>
                <a:avLst/>
                <a:gdLst>
                  <a:gd name="T0" fmla="*/ 235 w 235"/>
                  <a:gd name="T1" fmla="*/ 0 h 918"/>
                  <a:gd name="T2" fmla="*/ 235 w 235"/>
                  <a:gd name="T3" fmla="*/ 778 h 918"/>
                  <a:gd name="T4" fmla="*/ 159 w 235"/>
                  <a:gd name="T5" fmla="*/ 823 h 918"/>
                  <a:gd name="T6" fmla="*/ 0 w 235"/>
                  <a:gd name="T7" fmla="*/ 918 h 918"/>
                  <a:gd name="T8" fmla="*/ 0 w 235"/>
                  <a:gd name="T9" fmla="*/ 116 h 918"/>
                  <a:gd name="T10" fmla="*/ 235 w 235"/>
                  <a:gd name="T11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918">
                    <a:moveTo>
                      <a:pt x="235" y="0"/>
                    </a:moveTo>
                    <a:lnTo>
                      <a:pt x="235" y="778"/>
                    </a:lnTo>
                    <a:lnTo>
                      <a:pt x="159" y="823"/>
                    </a:lnTo>
                    <a:lnTo>
                      <a:pt x="0" y="918"/>
                    </a:lnTo>
                    <a:lnTo>
                      <a:pt x="0" y="11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7"/>
              <p:cNvSpPr>
                <a:spLocks/>
              </p:cNvSpPr>
              <p:nvPr/>
            </p:nvSpPr>
            <p:spPr bwMode="auto">
              <a:xfrm>
                <a:off x="-1514360" y="3164695"/>
                <a:ext cx="160196" cy="813333"/>
              </a:xfrm>
              <a:custGeom>
                <a:avLst/>
                <a:gdLst>
                  <a:gd name="T0" fmla="*/ 0 w 233"/>
                  <a:gd name="T1" fmla="*/ 0 h 918"/>
                  <a:gd name="T2" fmla="*/ 233 w 233"/>
                  <a:gd name="T3" fmla="*/ 116 h 918"/>
                  <a:gd name="T4" fmla="*/ 233 w 233"/>
                  <a:gd name="T5" fmla="*/ 918 h 918"/>
                  <a:gd name="T6" fmla="*/ 31 w 233"/>
                  <a:gd name="T7" fmla="*/ 796 h 918"/>
                  <a:gd name="T8" fmla="*/ 92 w 233"/>
                  <a:gd name="T9" fmla="*/ 760 h 918"/>
                  <a:gd name="T10" fmla="*/ 92 w 233"/>
                  <a:gd name="T11" fmla="*/ 91 h 918"/>
                  <a:gd name="T12" fmla="*/ 0 w 233"/>
                  <a:gd name="T13" fmla="*/ 45 h 918"/>
                  <a:gd name="T14" fmla="*/ 0 w 233"/>
                  <a:gd name="T15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918">
                    <a:moveTo>
                      <a:pt x="0" y="0"/>
                    </a:moveTo>
                    <a:lnTo>
                      <a:pt x="233" y="116"/>
                    </a:lnTo>
                    <a:lnTo>
                      <a:pt x="233" y="918"/>
                    </a:lnTo>
                    <a:lnTo>
                      <a:pt x="31" y="796"/>
                    </a:lnTo>
                    <a:lnTo>
                      <a:pt x="92" y="760"/>
                    </a:lnTo>
                    <a:lnTo>
                      <a:pt x="92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59"/>
              <p:cNvSpPr>
                <a:spLocks/>
              </p:cNvSpPr>
              <p:nvPr/>
            </p:nvSpPr>
            <p:spPr bwMode="auto">
              <a:xfrm>
                <a:off x="-1611991" y="3141766"/>
                <a:ext cx="160885" cy="896832"/>
              </a:xfrm>
              <a:custGeom>
                <a:avLst/>
                <a:gdLst>
                  <a:gd name="T0" fmla="*/ 234 w 234"/>
                  <a:gd name="T1" fmla="*/ 0 h 809"/>
                  <a:gd name="T2" fmla="*/ 234 w 234"/>
                  <a:gd name="T3" fmla="*/ 669 h 809"/>
                  <a:gd name="T4" fmla="*/ 173 w 234"/>
                  <a:gd name="T5" fmla="*/ 705 h 809"/>
                  <a:gd name="T6" fmla="*/ 0 w 234"/>
                  <a:gd name="T7" fmla="*/ 809 h 809"/>
                  <a:gd name="T8" fmla="*/ 0 w 234"/>
                  <a:gd name="T9" fmla="*/ 116 h 809"/>
                  <a:gd name="T10" fmla="*/ 234 w 234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809">
                    <a:moveTo>
                      <a:pt x="234" y="0"/>
                    </a:moveTo>
                    <a:lnTo>
                      <a:pt x="234" y="669"/>
                    </a:lnTo>
                    <a:lnTo>
                      <a:pt x="173" y="705"/>
                    </a:lnTo>
                    <a:lnTo>
                      <a:pt x="0" y="809"/>
                    </a:lnTo>
                    <a:lnTo>
                      <a:pt x="0" y="1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60"/>
              <p:cNvSpPr>
                <a:spLocks/>
              </p:cNvSpPr>
              <p:nvPr/>
            </p:nvSpPr>
            <p:spPr bwMode="auto">
              <a:xfrm>
                <a:off x="-1772872" y="3141769"/>
                <a:ext cx="160885" cy="896833"/>
              </a:xfrm>
              <a:custGeom>
                <a:avLst/>
                <a:gdLst>
                  <a:gd name="T0" fmla="*/ 0 w 234"/>
                  <a:gd name="T1" fmla="*/ 0 h 809"/>
                  <a:gd name="T2" fmla="*/ 234 w 234"/>
                  <a:gd name="T3" fmla="*/ 116 h 809"/>
                  <a:gd name="T4" fmla="*/ 234 w 234"/>
                  <a:gd name="T5" fmla="*/ 809 h 809"/>
                  <a:gd name="T6" fmla="*/ 95 w 234"/>
                  <a:gd name="T7" fmla="*/ 726 h 809"/>
                  <a:gd name="T8" fmla="*/ 95 w 234"/>
                  <a:gd name="T9" fmla="*/ 310 h 809"/>
                  <a:gd name="T10" fmla="*/ 0 w 234"/>
                  <a:gd name="T11" fmla="*/ 263 h 809"/>
                  <a:gd name="T12" fmla="*/ 0 w 234"/>
                  <a:gd name="T1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809">
                    <a:moveTo>
                      <a:pt x="0" y="0"/>
                    </a:moveTo>
                    <a:lnTo>
                      <a:pt x="234" y="116"/>
                    </a:lnTo>
                    <a:lnTo>
                      <a:pt x="234" y="809"/>
                    </a:lnTo>
                    <a:lnTo>
                      <a:pt x="95" y="726"/>
                    </a:lnTo>
                    <a:lnTo>
                      <a:pt x="95" y="310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62"/>
              <p:cNvSpPr>
                <a:spLocks/>
              </p:cNvSpPr>
              <p:nvPr/>
            </p:nvSpPr>
            <p:spPr bwMode="auto">
              <a:xfrm>
                <a:off x="-1868442" y="3354749"/>
                <a:ext cx="160885" cy="752718"/>
              </a:xfrm>
              <a:custGeom>
                <a:avLst/>
                <a:gdLst>
                  <a:gd name="T0" fmla="*/ 234 w 234"/>
                  <a:gd name="T1" fmla="*/ 0 h 679"/>
                  <a:gd name="T2" fmla="*/ 234 w 234"/>
                  <a:gd name="T3" fmla="*/ 539 h 679"/>
                  <a:gd name="T4" fmla="*/ 0 w 234"/>
                  <a:gd name="T5" fmla="*/ 679 h 679"/>
                  <a:gd name="T6" fmla="*/ 0 w 234"/>
                  <a:gd name="T7" fmla="*/ 117 h 679"/>
                  <a:gd name="T8" fmla="*/ 234 w 234"/>
                  <a:gd name="T9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679">
                    <a:moveTo>
                      <a:pt x="234" y="0"/>
                    </a:moveTo>
                    <a:lnTo>
                      <a:pt x="234" y="539"/>
                    </a:lnTo>
                    <a:lnTo>
                      <a:pt x="0" y="679"/>
                    </a:lnTo>
                    <a:lnTo>
                      <a:pt x="0" y="11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63"/>
              <p:cNvSpPr>
                <a:spLocks/>
              </p:cNvSpPr>
              <p:nvPr/>
            </p:nvSpPr>
            <p:spPr bwMode="auto">
              <a:xfrm>
                <a:off x="-2030016" y="3354744"/>
                <a:ext cx="161572" cy="752718"/>
              </a:xfrm>
              <a:custGeom>
                <a:avLst/>
                <a:gdLst>
                  <a:gd name="T0" fmla="*/ 0 w 235"/>
                  <a:gd name="T1" fmla="*/ 0 h 679"/>
                  <a:gd name="T2" fmla="*/ 235 w 235"/>
                  <a:gd name="T3" fmla="*/ 117 h 679"/>
                  <a:gd name="T4" fmla="*/ 235 w 235"/>
                  <a:gd name="T5" fmla="*/ 679 h 679"/>
                  <a:gd name="T6" fmla="*/ 0 w 235"/>
                  <a:gd name="T7" fmla="*/ 539 h 679"/>
                  <a:gd name="T8" fmla="*/ 0 w 235"/>
                  <a:gd name="T9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679">
                    <a:moveTo>
                      <a:pt x="0" y="0"/>
                    </a:moveTo>
                    <a:lnTo>
                      <a:pt x="235" y="117"/>
                    </a:lnTo>
                    <a:lnTo>
                      <a:pt x="235" y="679"/>
                    </a:lnTo>
                    <a:lnTo>
                      <a:pt x="0" y="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39873" y="1723270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4953700" y="2276380"/>
              <a:ext cx="345816" cy="381129"/>
              <a:chOff x="-1206500" y="2587625"/>
              <a:chExt cx="1133475" cy="1247776"/>
            </a:xfrm>
          </p:grpSpPr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-1074738" y="2587625"/>
                <a:ext cx="268288" cy="268288"/>
              </a:xfrm>
              <a:custGeom>
                <a:avLst/>
                <a:gdLst>
                  <a:gd name="T0" fmla="*/ 423 w 847"/>
                  <a:gd name="T1" fmla="*/ 0 h 845"/>
                  <a:gd name="T2" fmla="*/ 423 w 847"/>
                  <a:gd name="T3" fmla="*/ 0 h 845"/>
                  <a:gd name="T4" fmla="*/ 476 w 847"/>
                  <a:gd name="T5" fmla="*/ 3 h 845"/>
                  <a:gd name="T6" fmla="*/ 527 w 847"/>
                  <a:gd name="T7" fmla="*/ 13 h 845"/>
                  <a:gd name="T8" fmla="*/ 577 w 847"/>
                  <a:gd name="T9" fmla="*/ 29 h 845"/>
                  <a:gd name="T10" fmla="*/ 623 w 847"/>
                  <a:gd name="T11" fmla="*/ 49 h 845"/>
                  <a:gd name="T12" fmla="*/ 665 w 847"/>
                  <a:gd name="T13" fmla="*/ 76 h 845"/>
                  <a:gd name="T14" fmla="*/ 705 w 847"/>
                  <a:gd name="T15" fmla="*/ 106 h 845"/>
                  <a:gd name="T16" fmla="*/ 740 w 847"/>
                  <a:gd name="T17" fmla="*/ 142 h 845"/>
                  <a:gd name="T18" fmla="*/ 770 w 847"/>
                  <a:gd name="T19" fmla="*/ 181 h 845"/>
                  <a:gd name="T20" fmla="*/ 797 w 847"/>
                  <a:gd name="T21" fmla="*/ 223 h 845"/>
                  <a:gd name="T22" fmla="*/ 819 w 847"/>
                  <a:gd name="T23" fmla="*/ 269 h 845"/>
                  <a:gd name="T24" fmla="*/ 833 w 847"/>
                  <a:gd name="T25" fmla="*/ 319 h 845"/>
                  <a:gd name="T26" fmla="*/ 843 w 847"/>
                  <a:gd name="T27" fmla="*/ 370 h 845"/>
                  <a:gd name="T28" fmla="*/ 847 w 847"/>
                  <a:gd name="T29" fmla="*/ 423 h 845"/>
                  <a:gd name="T30" fmla="*/ 843 w 847"/>
                  <a:gd name="T31" fmla="*/ 476 h 845"/>
                  <a:gd name="T32" fmla="*/ 833 w 847"/>
                  <a:gd name="T33" fmla="*/ 527 h 845"/>
                  <a:gd name="T34" fmla="*/ 819 w 847"/>
                  <a:gd name="T35" fmla="*/ 575 h 845"/>
                  <a:gd name="T36" fmla="*/ 797 w 847"/>
                  <a:gd name="T37" fmla="*/ 621 h 845"/>
                  <a:gd name="T38" fmla="*/ 770 w 847"/>
                  <a:gd name="T39" fmla="*/ 665 h 845"/>
                  <a:gd name="T40" fmla="*/ 740 w 847"/>
                  <a:gd name="T41" fmla="*/ 703 h 845"/>
                  <a:gd name="T42" fmla="*/ 705 w 847"/>
                  <a:gd name="T43" fmla="*/ 739 h 845"/>
                  <a:gd name="T44" fmla="*/ 665 w 847"/>
                  <a:gd name="T45" fmla="*/ 770 h 845"/>
                  <a:gd name="T46" fmla="*/ 623 w 847"/>
                  <a:gd name="T47" fmla="*/ 797 h 845"/>
                  <a:gd name="T48" fmla="*/ 577 w 847"/>
                  <a:gd name="T49" fmla="*/ 817 h 845"/>
                  <a:gd name="T50" fmla="*/ 527 w 847"/>
                  <a:gd name="T51" fmla="*/ 833 h 845"/>
                  <a:gd name="T52" fmla="*/ 476 w 847"/>
                  <a:gd name="T53" fmla="*/ 843 h 845"/>
                  <a:gd name="T54" fmla="*/ 423 w 847"/>
                  <a:gd name="T55" fmla="*/ 845 h 845"/>
                  <a:gd name="T56" fmla="*/ 369 w 847"/>
                  <a:gd name="T57" fmla="*/ 843 h 845"/>
                  <a:gd name="T58" fmla="*/ 318 w 847"/>
                  <a:gd name="T59" fmla="*/ 833 h 845"/>
                  <a:gd name="T60" fmla="*/ 270 w 847"/>
                  <a:gd name="T61" fmla="*/ 817 h 845"/>
                  <a:gd name="T62" fmla="*/ 224 w 847"/>
                  <a:gd name="T63" fmla="*/ 797 h 845"/>
                  <a:gd name="T64" fmla="*/ 181 w 847"/>
                  <a:gd name="T65" fmla="*/ 770 h 845"/>
                  <a:gd name="T66" fmla="*/ 141 w 847"/>
                  <a:gd name="T67" fmla="*/ 739 h 845"/>
                  <a:gd name="T68" fmla="*/ 106 w 847"/>
                  <a:gd name="T69" fmla="*/ 703 h 845"/>
                  <a:gd name="T70" fmla="*/ 75 w 847"/>
                  <a:gd name="T71" fmla="*/ 665 h 845"/>
                  <a:gd name="T72" fmla="*/ 49 w 847"/>
                  <a:gd name="T73" fmla="*/ 621 h 845"/>
                  <a:gd name="T74" fmla="*/ 27 w 847"/>
                  <a:gd name="T75" fmla="*/ 575 h 845"/>
                  <a:gd name="T76" fmla="*/ 12 w 847"/>
                  <a:gd name="T77" fmla="*/ 527 h 845"/>
                  <a:gd name="T78" fmla="*/ 2 w 847"/>
                  <a:gd name="T79" fmla="*/ 476 h 845"/>
                  <a:gd name="T80" fmla="*/ 0 w 847"/>
                  <a:gd name="T81" fmla="*/ 423 h 845"/>
                  <a:gd name="T82" fmla="*/ 2 w 847"/>
                  <a:gd name="T83" fmla="*/ 370 h 845"/>
                  <a:gd name="T84" fmla="*/ 12 w 847"/>
                  <a:gd name="T85" fmla="*/ 319 h 845"/>
                  <a:gd name="T86" fmla="*/ 27 w 847"/>
                  <a:gd name="T87" fmla="*/ 269 h 845"/>
                  <a:gd name="T88" fmla="*/ 49 w 847"/>
                  <a:gd name="T89" fmla="*/ 223 h 845"/>
                  <a:gd name="T90" fmla="*/ 75 w 847"/>
                  <a:gd name="T91" fmla="*/ 181 h 845"/>
                  <a:gd name="T92" fmla="*/ 106 w 847"/>
                  <a:gd name="T93" fmla="*/ 142 h 845"/>
                  <a:gd name="T94" fmla="*/ 141 w 847"/>
                  <a:gd name="T95" fmla="*/ 106 h 845"/>
                  <a:gd name="T96" fmla="*/ 181 w 847"/>
                  <a:gd name="T97" fmla="*/ 76 h 845"/>
                  <a:gd name="T98" fmla="*/ 224 w 847"/>
                  <a:gd name="T99" fmla="*/ 49 h 845"/>
                  <a:gd name="T100" fmla="*/ 270 w 847"/>
                  <a:gd name="T101" fmla="*/ 29 h 845"/>
                  <a:gd name="T102" fmla="*/ 318 w 847"/>
                  <a:gd name="T103" fmla="*/ 13 h 845"/>
                  <a:gd name="T104" fmla="*/ 369 w 847"/>
                  <a:gd name="T105" fmla="*/ 3 h 845"/>
                  <a:gd name="T106" fmla="*/ 423 w 847"/>
                  <a:gd name="T107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7" h="845">
                    <a:moveTo>
                      <a:pt x="423" y="0"/>
                    </a:moveTo>
                    <a:lnTo>
                      <a:pt x="423" y="0"/>
                    </a:lnTo>
                    <a:lnTo>
                      <a:pt x="476" y="3"/>
                    </a:lnTo>
                    <a:lnTo>
                      <a:pt x="527" y="13"/>
                    </a:lnTo>
                    <a:lnTo>
                      <a:pt x="577" y="29"/>
                    </a:lnTo>
                    <a:lnTo>
                      <a:pt x="623" y="49"/>
                    </a:lnTo>
                    <a:lnTo>
                      <a:pt x="665" y="76"/>
                    </a:lnTo>
                    <a:lnTo>
                      <a:pt x="705" y="106"/>
                    </a:lnTo>
                    <a:lnTo>
                      <a:pt x="740" y="142"/>
                    </a:lnTo>
                    <a:lnTo>
                      <a:pt x="770" y="181"/>
                    </a:lnTo>
                    <a:lnTo>
                      <a:pt x="797" y="223"/>
                    </a:lnTo>
                    <a:lnTo>
                      <a:pt x="819" y="269"/>
                    </a:lnTo>
                    <a:lnTo>
                      <a:pt x="833" y="319"/>
                    </a:lnTo>
                    <a:lnTo>
                      <a:pt x="843" y="370"/>
                    </a:lnTo>
                    <a:lnTo>
                      <a:pt x="847" y="423"/>
                    </a:lnTo>
                    <a:lnTo>
                      <a:pt x="843" y="476"/>
                    </a:lnTo>
                    <a:lnTo>
                      <a:pt x="833" y="527"/>
                    </a:lnTo>
                    <a:lnTo>
                      <a:pt x="819" y="575"/>
                    </a:lnTo>
                    <a:lnTo>
                      <a:pt x="797" y="621"/>
                    </a:lnTo>
                    <a:lnTo>
                      <a:pt x="770" y="665"/>
                    </a:lnTo>
                    <a:lnTo>
                      <a:pt x="740" y="703"/>
                    </a:lnTo>
                    <a:lnTo>
                      <a:pt x="705" y="739"/>
                    </a:lnTo>
                    <a:lnTo>
                      <a:pt x="665" y="770"/>
                    </a:lnTo>
                    <a:lnTo>
                      <a:pt x="623" y="797"/>
                    </a:lnTo>
                    <a:lnTo>
                      <a:pt x="577" y="817"/>
                    </a:lnTo>
                    <a:lnTo>
                      <a:pt x="527" y="833"/>
                    </a:lnTo>
                    <a:lnTo>
                      <a:pt x="476" y="843"/>
                    </a:lnTo>
                    <a:lnTo>
                      <a:pt x="423" y="845"/>
                    </a:lnTo>
                    <a:lnTo>
                      <a:pt x="369" y="843"/>
                    </a:lnTo>
                    <a:lnTo>
                      <a:pt x="318" y="833"/>
                    </a:lnTo>
                    <a:lnTo>
                      <a:pt x="270" y="817"/>
                    </a:lnTo>
                    <a:lnTo>
                      <a:pt x="224" y="797"/>
                    </a:lnTo>
                    <a:lnTo>
                      <a:pt x="181" y="770"/>
                    </a:lnTo>
                    <a:lnTo>
                      <a:pt x="141" y="739"/>
                    </a:lnTo>
                    <a:lnTo>
                      <a:pt x="106" y="703"/>
                    </a:lnTo>
                    <a:lnTo>
                      <a:pt x="75" y="665"/>
                    </a:lnTo>
                    <a:lnTo>
                      <a:pt x="49" y="621"/>
                    </a:lnTo>
                    <a:lnTo>
                      <a:pt x="27" y="575"/>
                    </a:lnTo>
                    <a:lnTo>
                      <a:pt x="12" y="527"/>
                    </a:lnTo>
                    <a:lnTo>
                      <a:pt x="2" y="476"/>
                    </a:lnTo>
                    <a:lnTo>
                      <a:pt x="0" y="423"/>
                    </a:lnTo>
                    <a:lnTo>
                      <a:pt x="2" y="370"/>
                    </a:lnTo>
                    <a:lnTo>
                      <a:pt x="12" y="319"/>
                    </a:lnTo>
                    <a:lnTo>
                      <a:pt x="27" y="269"/>
                    </a:lnTo>
                    <a:lnTo>
                      <a:pt x="49" y="223"/>
                    </a:lnTo>
                    <a:lnTo>
                      <a:pt x="75" y="181"/>
                    </a:lnTo>
                    <a:lnTo>
                      <a:pt x="106" y="142"/>
                    </a:lnTo>
                    <a:lnTo>
                      <a:pt x="141" y="106"/>
                    </a:lnTo>
                    <a:lnTo>
                      <a:pt x="181" y="76"/>
                    </a:lnTo>
                    <a:lnTo>
                      <a:pt x="224" y="49"/>
                    </a:lnTo>
                    <a:lnTo>
                      <a:pt x="270" y="29"/>
                    </a:lnTo>
                    <a:lnTo>
                      <a:pt x="318" y="13"/>
                    </a:lnTo>
                    <a:lnTo>
                      <a:pt x="369" y="3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-630238" y="2587625"/>
                <a:ext cx="269875" cy="269875"/>
              </a:xfrm>
              <a:custGeom>
                <a:avLst/>
                <a:gdLst>
                  <a:gd name="T0" fmla="*/ 424 w 848"/>
                  <a:gd name="T1" fmla="*/ 0 h 846"/>
                  <a:gd name="T2" fmla="*/ 477 w 848"/>
                  <a:gd name="T3" fmla="*/ 3 h 846"/>
                  <a:gd name="T4" fmla="*/ 528 w 848"/>
                  <a:gd name="T5" fmla="*/ 13 h 846"/>
                  <a:gd name="T6" fmla="*/ 577 w 848"/>
                  <a:gd name="T7" fmla="*/ 29 h 846"/>
                  <a:gd name="T8" fmla="*/ 623 w 848"/>
                  <a:gd name="T9" fmla="*/ 49 h 846"/>
                  <a:gd name="T10" fmla="*/ 666 w 848"/>
                  <a:gd name="T11" fmla="*/ 76 h 846"/>
                  <a:gd name="T12" fmla="*/ 705 w 848"/>
                  <a:gd name="T13" fmla="*/ 107 h 846"/>
                  <a:gd name="T14" fmla="*/ 740 w 848"/>
                  <a:gd name="T15" fmla="*/ 142 h 846"/>
                  <a:gd name="T16" fmla="*/ 772 w 848"/>
                  <a:gd name="T17" fmla="*/ 181 h 846"/>
                  <a:gd name="T18" fmla="*/ 798 w 848"/>
                  <a:gd name="T19" fmla="*/ 225 h 846"/>
                  <a:gd name="T20" fmla="*/ 819 w 848"/>
                  <a:gd name="T21" fmla="*/ 271 h 846"/>
                  <a:gd name="T22" fmla="*/ 835 w 848"/>
                  <a:gd name="T23" fmla="*/ 319 h 846"/>
                  <a:gd name="T24" fmla="*/ 844 w 848"/>
                  <a:gd name="T25" fmla="*/ 370 h 846"/>
                  <a:gd name="T26" fmla="*/ 848 w 848"/>
                  <a:gd name="T27" fmla="*/ 423 h 846"/>
                  <a:gd name="T28" fmla="*/ 844 w 848"/>
                  <a:gd name="T29" fmla="*/ 476 h 846"/>
                  <a:gd name="T30" fmla="*/ 835 w 848"/>
                  <a:gd name="T31" fmla="*/ 527 h 846"/>
                  <a:gd name="T32" fmla="*/ 819 w 848"/>
                  <a:gd name="T33" fmla="*/ 575 h 846"/>
                  <a:gd name="T34" fmla="*/ 798 w 848"/>
                  <a:gd name="T35" fmla="*/ 621 h 846"/>
                  <a:gd name="T36" fmla="*/ 772 w 848"/>
                  <a:gd name="T37" fmla="*/ 665 h 846"/>
                  <a:gd name="T38" fmla="*/ 740 w 848"/>
                  <a:gd name="T39" fmla="*/ 703 h 846"/>
                  <a:gd name="T40" fmla="*/ 705 w 848"/>
                  <a:gd name="T41" fmla="*/ 739 h 846"/>
                  <a:gd name="T42" fmla="*/ 666 w 848"/>
                  <a:gd name="T43" fmla="*/ 770 h 846"/>
                  <a:gd name="T44" fmla="*/ 623 w 848"/>
                  <a:gd name="T45" fmla="*/ 797 h 846"/>
                  <a:gd name="T46" fmla="*/ 577 w 848"/>
                  <a:gd name="T47" fmla="*/ 817 h 846"/>
                  <a:gd name="T48" fmla="*/ 528 w 848"/>
                  <a:gd name="T49" fmla="*/ 833 h 846"/>
                  <a:gd name="T50" fmla="*/ 477 w 848"/>
                  <a:gd name="T51" fmla="*/ 843 h 846"/>
                  <a:gd name="T52" fmla="*/ 424 w 848"/>
                  <a:gd name="T53" fmla="*/ 846 h 846"/>
                  <a:gd name="T54" fmla="*/ 370 w 848"/>
                  <a:gd name="T55" fmla="*/ 843 h 846"/>
                  <a:gd name="T56" fmla="*/ 320 w 848"/>
                  <a:gd name="T57" fmla="*/ 833 h 846"/>
                  <a:gd name="T58" fmla="*/ 271 w 848"/>
                  <a:gd name="T59" fmla="*/ 817 h 846"/>
                  <a:gd name="T60" fmla="*/ 225 w 848"/>
                  <a:gd name="T61" fmla="*/ 797 h 846"/>
                  <a:gd name="T62" fmla="*/ 181 w 848"/>
                  <a:gd name="T63" fmla="*/ 770 h 846"/>
                  <a:gd name="T64" fmla="*/ 143 w 848"/>
                  <a:gd name="T65" fmla="*/ 739 h 846"/>
                  <a:gd name="T66" fmla="*/ 107 w 848"/>
                  <a:gd name="T67" fmla="*/ 703 h 846"/>
                  <a:gd name="T68" fmla="*/ 76 w 848"/>
                  <a:gd name="T69" fmla="*/ 665 h 846"/>
                  <a:gd name="T70" fmla="*/ 49 w 848"/>
                  <a:gd name="T71" fmla="*/ 621 h 846"/>
                  <a:gd name="T72" fmla="*/ 29 w 848"/>
                  <a:gd name="T73" fmla="*/ 575 h 846"/>
                  <a:gd name="T74" fmla="*/ 13 w 848"/>
                  <a:gd name="T75" fmla="*/ 527 h 846"/>
                  <a:gd name="T76" fmla="*/ 3 w 848"/>
                  <a:gd name="T77" fmla="*/ 476 h 846"/>
                  <a:gd name="T78" fmla="*/ 0 w 848"/>
                  <a:gd name="T79" fmla="*/ 423 h 846"/>
                  <a:gd name="T80" fmla="*/ 3 w 848"/>
                  <a:gd name="T81" fmla="*/ 370 h 846"/>
                  <a:gd name="T82" fmla="*/ 13 w 848"/>
                  <a:gd name="T83" fmla="*/ 319 h 846"/>
                  <a:gd name="T84" fmla="*/ 29 w 848"/>
                  <a:gd name="T85" fmla="*/ 271 h 846"/>
                  <a:gd name="T86" fmla="*/ 49 w 848"/>
                  <a:gd name="T87" fmla="*/ 225 h 846"/>
                  <a:gd name="T88" fmla="*/ 76 w 848"/>
                  <a:gd name="T89" fmla="*/ 181 h 846"/>
                  <a:gd name="T90" fmla="*/ 107 w 848"/>
                  <a:gd name="T91" fmla="*/ 142 h 846"/>
                  <a:gd name="T92" fmla="*/ 143 w 848"/>
                  <a:gd name="T93" fmla="*/ 107 h 846"/>
                  <a:gd name="T94" fmla="*/ 181 w 848"/>
                  <a:gd name="T95" fmla="*/ 76 h 846"/>
                  <a:gd name="T96" fmla="*/ 225 w 848"/>
                  <a:gd name="T97" fmla="*/ 49 h 846"/>
                  <a:gd name="T98" fmla="*/ 271 w 848"/>
                  <a:gd name="T99" fmla="*/ 29 h 846"/>
                  <a:gd name="T100" fmla="*/ 320 w 848"/>
                  <a:gd name="T101" fmla="*/ 13 h 846"/>
                  <a:gd name="T102" fmla="*/ 370 w 848"/>
                  <a:gd name="T103" fmla="*/ 3 h 846"/>
                  <a:gd name="T104" fmla="*/ 424 w 848"/>
                  <a:gd name="T105" fmla="*/ 0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8" h="846">
                    <a:moveTo>
                      <a:pt x="424" y="0"/>
                    </a:moveTo>
                    <a:lnTo>
                      <a:pt x="477" y="3"/>
                    </a:lnTo>
                    <a:lnTo>
                      <a:pt x="528" y="13"/>
                    </a:lnTo>
                    <a:lnTo>
                      <a:pt x="577" y="29"/>
                    </a:lnTo>
                    <a:lnTo>
                      <a:pt x="623" y="49"/>
                    </a:lnTo>
                    <a:lnTo>
                      <a:pt x="666" y="76"/>
                    </a:lnTo>
                    <a:lnTo>
                      <a:pt x="705" y="107"/>
                    </a:lnTo>
                    <a:lnTo>
                      <a:pt x="740" y="142"/>
                    </a:lnTo>
                    <a:lnTo>
                      <a:pt x="772" y="181"/>
                    </a:lnTo>
                    <a:lnTo>
                      <a:pt x="798" y="225"/>
                    </a:lnTo>
                    <a:lnTo>
                      <a:pt x="819" y="271"/>
                    </a:lnTo>
                    <a:lnTo>
                      <a:pt x="835" y="319"/>
                    </a:lnTo>
                    <a:lnTo>
                      <a:pt x="844" y="370"/>
                    </a:lnTo>
                    <a:lnTo>
                      <a:pt x="848" y="423"/>
                    </a:lnTo>
                    <a:lnTo>
                      <a:pt x="844" y="476"/>
                    </a:lnTo>
                    <a:lnTo>
                      <a:pt x="835" y="527"/>
                    </a:lnTo>
                    <a:lnTo>
                      <a:pt x="819" y="575"/>
                    </a:lnTo>
                    <a:lnTo>
                      <a:pt x="798" y="621"/>
                    </a:lnTo>
                    <a:lnTo>
                      <a:pt x="772" y="665"/>
                    </a:lnTo>
                    <a:lnTo>
                      <a:pt x="740" y="703"/>
                    </a:lnTo>
                    <a:lnTo>
                      <a:pt x="705" y="739"/>
                    </a:lnTo>
                    <a:lnTo>
                      <a:pt x="666" y="770"/>
                    </a:lnTo>
                    <a:lnTo>
                      <a:pt x="623" y="797"/>
                    </a:lnTo>
                    <a:lnTo>
                      <a:pt x="577" y="817"/>
                    </a:lnTo>
                    <a:lnTo>
                      <a:pt x="528" y="833"/>
                    </a:lnTo>
                    <a:lnTo>
                      <a:pt x="477" y="843"/>
                    </a:lnTo>
                    <a:lnTo>
                      <a:pt x="424" y="846"/>
                    </a:lnTo>
                    <a:lnTo>
                      <a:pt x="370" y="843"/>
                    </a:lnTo>
                    <a:lnTo>
                      <a:pt x="320" y="833"/>
                    </a:lnTo>
                    <a:lnTo>
                      <a:pt x="271" y="817"/>
                    </a:lnTo>
                    <a:lnTo>
                      <a:pt x="225" y="797"/>
                    </a:lnTo>
                    <a:lnTo>
                      <a:pt x="181" y="770"/>
                    </a:lnTo>
                    <a:lnTo>
                      <a:pt x="143" y="739"/>
                    </a:lnTo>
                    <a:lnTo>
                      <a:pt x="107" y="703"/>
                    </a:lnTo>
                    <a:lnTo>
                      <a:pt x="76" y="665"/>
                    </a:lnTo>
                    <a:lnTo>
                      <a:pt x="49" y="621"/>
                    </a:lnTo>
                    <a:lnTo>
                      <a:pt x="29" y="575"/>
                    </a:lnTo>
                    <a:lnTo>
                      <a:pt x="13" y="527"/>
                    </a:lnTo>
                    <a:lnTo>
                      <a:pt x="3" y="476"/>
                    </a:lnTo>
                    <a:lnTo>
                      <a:pt x="0" y="423"/>
                    </a:lnTo>
                    <a:lnTo>
                      <a:pt x="3" y="370"/>
                    </a:lnTo>
                    <a:lnTo>
                      <a:pt x="13" y="319"/>
                    </a:lnTo>
                    <a:lnTo>
                      <a:pt x="29" y="271"/>
                    </a:lnTo>
                    <a:lnTo>
                      <a:pt x="49" y="225"/>
                    </a:lnTo>
                    <a:lnTo>
                      <a:pt x="76" y="181"/>
                    </a:lnTo>
                    <a:lnTo>
                      <a:pt x="107" y="142"/>
                    </a:lnTo>
                    <a:lnTo>
                      <a:pt x="143" y="107"/>
                    </a:lnTo>
                    <a:lnTo>
                      <a:pt x="181" y="76"/>
                    </a:lnTo>
                    <a:lnTo>
                      <a:pt x="225" y="49"/>
                    </a:lnTo>
                    <a:lnTo>
                      <a:pt x="271" y="29"/>
                    </a:lnTo>
                    <a:lnTo>
                      <a:pt x="320" y="13"/>
                    </a:lnTo>
                    <a:lnTo>
                      <a:pt x="370" y="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70"/>
              <p:cNvSpPr>
                <a:spLocks/>
              </p:cNvSpPr>
              <p:nvPr/>
            </p:nvSpPr>
            <p:spPr bwMode="auto">
              <a:xfrm>
                <a:off x="-411163" y="3667125"/>
                <a:ext cx="142875" cy="168275"/>
              </a:xfrm>
              <a:custGeom>
                <a:avLst/>
                <a:gdLst>
                  <a:gd name="T0" fmla="*/ 0 w 449"/>
                  <a:gd name="T1" fmla="*/ 0 h 529"/>
                  <a:gd name="T2" fmla="*/ 449 w 449"/>
                  <a:gd name="T3" fmla="*/ 0 h 529"/>
                  <a:gd name="T4" fmla="*/ 449 w 449"/>
                  <a:gd name="T5" fmla="*/ 305 h 529"/>
                  <a:gd name="T6" fmla="*/ 445 w 449"/>
                  <a:gd name="T7" fmla="*/ 345 h 529"/>
                  <a:gd name="T8" fmla="*/ 436 w 449"/>
                  <a:gd name="T9" fmla="*/ 383 h 529"/>
                  <a:gd name="T10" fmla="*/ 419 w 449"/>
                  <a:gd name="T11" fmla="*/ 418 h 529"/>
                  <a:gd name="T12" fmla="*/ 397 w 449"/>
                  <a:gd name="T13" fmla="*/ 449 h 529"/>
                  <a:gd name="T14" fmla="*/ 369 w 449"/>
                  <a:gd name="T15" fmla="*/ 476 h 529"/>
                  <a:gd name="T16" fmla="*/ 339 w 449"/>
                  <a:gd name="T17" fmla="*/ 499 h 529"/>
                  <a:gd name="T18" fmla="*/ 303 w 449"/>
                  <a:gd name="T19" fmla="*/ 515 h 529"/>
                  <a:gd name="T20" fmla="*/ 265 w 449"/>
                  <a:gd name="T21" fmla="*/ 525 h 529"/>
                  <a:gd name="T22" fmla="*/ 225 w 449"/>
                  <a:gd name="T23" fmla="*/ 529 h 529"/>
                  <a:gd name="T24" fmla="*/ 225 w 449"/>
                  <a:gd name="T25" fmla="*/ 529 h 529"/>
                  <a:gd name="T26" fmla="*/ 185 w 449"/>
                  <a:gd name="T27" fmla="*/ 525 h 529"/>
                  <a:gd name="T28" fmla="*/ 147 w 449"/>
                  <a:gd name="T29" fmla="*/ 515 h 529"/>
                  <a:gd name="T30" fmla="*/ 112 w 449"/>
                  <a:gd name="T31" fmla="*/ 499 h 529"/>
                  <a:gd name="T32" fmla="*/ 80 w 449"/>
                  <a:gd name="T33" fmla="*/ 477 h 529"/>
                  <a:gd name="T34" fmla="*/ 54 w 449"/>
                  <a:gd name="T35" fmla="*/ 449 h 529"/>
                  <a:gd name="T36" fmla="*/ 31 w 449"/>
                  <a:gd name="T37" fmla="*/ 418 h 529"/>
                  <a:gd name="T38" fmla="*/ 15 w 449"/>
                  <a:gd name="T39" fmla="*/ 384 h 529"/>
                  <a:gd name="T40" fmla="*/ 4 w 449"/>
                  <a:gd name="T41" fmla="*/ 345 h 529"/>
                  <a:gd name="T42" fmla="*/ 0 w 449"/>
                  <a:gd name="T43" fmla="*/ 305 h 529"/>
                  <a:gd name="T44" fmla="*/ 0 w 449"/>
                  <a:gd name="T4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9" h="529">
                    <a:moveTo>
                      <a:pt x="0" y="0"/>
                    </a:moveTo>
                    <a:lnTo>
                      <a:pt x="449" y="0"/>
                    </a:lnTo>
                    <a:lnTo>
                      <a:pt x="449" y="305"/>
                    </a:lnTo>
                    <a:lnTo>
                      <a:pt x="445" y="345"/>
                    </a:lnTo>
                    <a:lnTo>
                      <a:pt x="436" y="383"/>
                    </a:lnTo>
                    <a:lnTo>
                      <a:pt x="419" y="418"/>
                    </a:lnTo>
                    <a:lnTo>
                      <a:pt x="397" y="449"/>
                    </a:lnTo>
                    <a:lnTo>
                      <a:pt x="369" y="476"/>
                    </a:lnTo>
                    <a:lnTo>
                      <a:pt x="339" y="499"/>
                    </a:lnTo>
                    <a:lnTo>
                      <a:pt x="303" y="515"/>
                    </a:lnTo>
                    <a:lnTo>
                      <a:pt x="265" y="525"/>
                    </a:lnTo>
                    <a:lnTo>
                      <a:pt x="225" y="529"/>
                    </a:lnTo>
                    <a:lnTo>
                      <a:pt x="225" y="529"/>
                    </a:lnTo>
                    <a:lnTo>
                      <a:pt x="185" y="525"/>
                    </a:lnTo>
                    <a:lnTo>
                      <a:pt x="147" y="515"/>
                    </a:lnTo>
                    <a:lnTo>
                      <a:pt x="112" y="499"/>
                    </a:lnTo>
                    <a:lnTo>
                      <a:pt x="80" y="477"/>
                    </a:lnTo>
                    <a:lnTo>
                      <a:pt x="54" y="449"/>
                    </a:lnTo>
                    <a:lnTo>
                      <a:pt x="31" y="418"/>
                    </a:lnTo>
                    <a:lnTo>
                      <a:pt x="15" y="384"/>
                    </a:lnTo>
                    <a:lnTo>
                      <a:pt x="4" y="34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71"/>
              <p:cNvSpPr>
                <a:spLocks noEditPoints="1"/>
              </p:cNvSpPr>
              <p:nvPr/>
            </p:nvSpPr>
            <p:spPr bwMode="auto">
              <a:xfrm>
                <a:off x="-1206500" y="2849563"/>
                <a:ext cx="1133475" cy="985838"/>
              </a:xfrm>
              <a:custGeom>
                <a:avLst/>
                <a:gdLst>
                  <a:gd name="T0" fmla="*/ 2967 w 3570"/>
                  <a:gd name="T1" fmla="*/ 1562 h 3106"/>
                  <a:gd name="T2" fmla="*/ 2816 w 3570"/>
                  <a:gd name="T3" fmla="*/ 1513 h 3106"/>
                  <a:gd name="T4" fmla="*/ 2732 w 3570"/>
                  <a:gd name="T5" fmla="*/ 1583 h 3106"/>
                  <a:gd name="T6" fmla="*/ 3079 w 3570"/>
                  <a:gd name="T7" fmla="*/ 1519 h 3106"/>
                  <a:gd name="T8" fmla="*/ 575 w 3570"/>
                  <a:gd name="T9" fmla="*/ 0 h 3106"/>
                  <a:gd name="T10" fmla="*/ 675 w 3570"/>
                  <a:gd name="T11" fmla="*/ 13 h 3106"/>
                  <a:gd name="T12" fmla="*/ 742 w 3570"/>
                  <a:gd name="T13" fmla="*/ 39 h 3106"/>
                  <a:gd name="T14" fmla="*/ 878 w 3570"/>
                  <a:gd name="T15" fmla="*/ 140 h 3106"/>
                  <a:gd name="T16" fmla="*/ 968 w 3570"/>
                  <a:gd name="T17" fmla="*/ 331 h 3106"/>
                  <a:gd name="T18" fmla="*/ 995 w 3570"/>
                  <a:gd name="T19" fmla="*/ 496 h 3106"/>
                  <a:gd name="T20" fmla="*/ 1067 w 3570"/>
                  <a:gd name="T21" fmla="*/ 739 h 3106"/>
                  <a:gd name="T22" fmla="*/ 1217 w 3570"/>
                  <a:gd name="T23" fmla="*/ 851 h 3106"/>
                  <a:gd name="T24" fmla="*/ 1428 w 3570"/>
                  <a:gd name="T25" fmla="*/ 849 h 3106"/>
                  <a:gd name="T26" fmla="*/ 1663 w 3570"/>
                  <a:gd name="T27" fmla="*/ 815 h 3106"/>
                  <a:gd name="T28" fmla="*/ 1905 w 3570"/>
                  <a:gd name="T29" fmla="*/ 777 h 3106"/>
                  <a:gd name="T30" fmla="*/ 2022 w 3570"/>
                  <a:gd name="T31" fmla="*/ 687 h 3106"/>
                  <a:gd name="T32" fmla="*/ 2085 w 3570"/>
                  <a:gd name="T33" fmla="*/ 474 h 3106"/>
                  <a:gd name="T34" fmla="*/ 2109 w 3570"/>
                  <a:gd name="T35" fmla="*/ 331 h 3106"/>
                  <a:gd name="T36" fmla="*/ 2199 w 3570"/>
                  <a:gd name="T37" fmla="*/ 140 h 3106"/>
                  <a:gd name="T38" fmla="*/ 2336 w 3570"/>
                  <a:gd name="T39" fmla="*/ 39 h 3106"/>
                  <a:gd name="T40" fmla="*/ 2401 w 3570"/>
                  <a:gd name="T41" fmla="*/ 13 h 3106"/>
                  <a:gd name="T42" fmla="*/ 2502 w 3570"/>
                  <a:gd name="T43" fmla="*/ 0 h 3106"/>
                  <a:gd name="T44" fmla="*/ 2595 w 3570"/>
                  <a:gd name="T45" fmla="*/ 10 h 3106"/>
                  <a:gd name="T46" fmla="*/ 2750 w 3570"/>
                  <a:gd name="T47" fmla="*/ 105 h 3106"/>
                  <a:gd name="T48" fmla="*/ 2821 w 3570"/>
                  <a:gd name="T49" fmla="*/ 259 h 3106"/>
                  <a:gd name="T50" fmla="*/ 2848 w 3570"/>
                  <a:gd name="T51" fmla="*/ 368 h 3106"/>
                  <a:gd name="T52" fmla="*/ 2903 w 3570"/>
                  <a:gd name="T53" fmla="*/ 586 h 3106"/>
                  <a:gd name="T54" fmla="*/ 2971 w 3570"/>
                  <a:gd name="T55" fmla="*/ 855 h 3106"/>
                  <a:gd name="T56" fmla="*/ 3036 w 3570"/>
                  <a:gd name="T57" fmla="*/ 1116 h 3106"/>
                  <a:gd name="T58" fmla="*/ 3084 w 3570"/>
                  <a:gd name="T59" fmla="*/ 1309 h 3106"/>
                  <a:gd name="T60" fmla="*/ 3099 w 3570"/>
                  <a:gd name="T61" fmla="*/ 1411 h 3106"/>
                  <a:gd name="T62" fmla="*/ 3230 w 3570"/>
                  <a:gd name="T63" fmla="*/ 1516 h 3106"/>
                  <a:gd name="T64" fmla="*/ 2302 w 3570"/>
                  <a:gd name="T65" fmla="*/ 2516 h 3106"/>
                  <a:gd name="T66" fmla="*/ 2659 w 3570"/>
                  <a:gd name="T67" fmla="*/ 1488 h 3106"/>
                  <a:gd name="T68" fmla="*/ 2760 w 3570"/>
                  <a:gd name="T69" fmla="*/ 1361 h 3106"/>
                  <a:gd name="T70" fmla="*/ 2690 w 3570"/>
                  <a:gd name="T71" fmla="*/ 1088 h 3106"/>
                  <a:gd name="T72" fmla="*/ 2612 w 3570"/>
                  <a:gd name="T73" fmla="*/ 833 h 3106"/>
                  <a:gd name="T74" fmla="*/ 2559 w 3570"/>
                  <a:gd name="T75" fmla="*/ 676 h 3106"/>
                  <a:gd name="T76" fmla="*/ 2508 w 3570"/>
                  <a:gd name="T77" fmla="*/ 624 h 3106"/>
                  <a:gd name="T78" fmla="*/ 2497 w 3570"/>
                  <a:gd name="T79" fmla="*/ 679 h 3106"/>
                  <a:gd name="T80" fmla="*/ 2599 w 3570"/>
                  <a:gd name="T81" fmla="*/ 964 h 3106"/>
                  <a:gd name="T82" fmla="*/ 2707 w 3570"/>
                  <a:gd name="T83" fmla="*/ 1384 h 3106"/>
                  <a:gd name="T84" fmla="*/ 2576 w 3570"/>
                  <a:gd name="T85" fmla="*/ 1534 h 3106"/>
                  <a:gd name="T86" fmla="*/ 2358 w 3570"/>
                  <a:gd name="T87" fmla="*/ 1439 h 3106"/>
                  <a:gd name="T88" fmla="*/ 2195 w 3570"/>
                  <a:gd name="T89" fmla="*/ 989 h 3106"/>
                  <a:gd name="T90" fmla="*/ 1959 w 3570"/>
                  <a:gd name="T91" fmla="*/ 1104 h 3106"/>
                  <a:gd name="T92" fmla="*/ 1667 w 3570"/>
                  <a:gd name="T93" fmla="*/ 1168 h 3106"/>
                  <a:gd name="T94" fmla="*/ 1554 w 3570"/>
                  <a:gd name="T95" fmla="*/ 1248 h 3106"/>
                  <a:gd name="T96" fmla="*/ 1250 w 3570"/>
                  <a:gd name="T97" fmla="*/ 1202 h 3106"/>
                  <a:gd name="T98" fmla="*/ 956 w 3570"/>
                  <a:gd name="T99" fmla="*/ 1085 h 3106"/>
                  <a:gd name="T100" fmla="*/ 755 w 3570"/>
                  <a:gd name="T101" fmla="*/ 1370 h 3106"/>
                  <a:gd name="T102" fmla="*/ 639 w 3570"/>
                  <a:gd name="T103" fmla="*/ 1516 h 3106"/>
                  <a:gd name="T104" fmla="*/ 558 w 3570"/>
                  <a:gd name="T105" fmla="*/ 2960 h 3106"/>
                  <a:gd name="T106" fmla="*/ 425 w 3570"/>
                  <a:gd name="T107" fmla="*/ 3092 h 3106"/>
                  <a:gd name="T108" fmla="*/ 234 w 3570"/>
                  <a:gd name="T109" fmla="*/ 3076 h 3106"/>
                  <a:gd name="T110" fmla="*/ 126 w 3570"/>
                  <a:gd name="T111" fmla="*/ 2922 h 3106"/>
                  <a:gd name="T112" fmla="*/ 41 w 3570"/>
                  <a:gd name="T113" fmla="*/ 1376 h 3106"/>
                  <a:gd name="T114" fmla="*/ 6 w 3570"/>
                  <a:gd name="T115" fmla="*/ 1168 h 3106"/>
                  <a:gd name="T116" fmla="*/ 279 w 3570"/>
                  <a:gd name="T117" fmla="*/ 115 h 3106"/>
                  <a:gd name="T118" fmla="*/ 446 w 3570"/>
                  <a:gd name="T119" fmla="*/ 18 h 3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70" h="3106">
                    <a:moveTo>
                      <a:pt x="3057" y="1513"/>
                    </a:moveTo>
                    <a:lnTo>
                      <a:pt x="3038" y="1529"/>
                    </a:lnTo>
                    <a:lnTo>
                      <a:pt x="3017" y="1544"/>
                    </a:lnTo>
                    <a:lnTo>
                      <a:pt x="2993" y="1555"/>
                    </a:lnTo>
                    <a:lnTo>
                      <a:pt x="2967" y="1562"/>
                    </a:lnTo>
                    <a:lnTo>
                      <a:pt x="2936" y="1566"/>
                    </a:lnTo>
                    <a:lnTo>
                      <a:pt x="2902" y="1562"/>
                    </a:lnTo>
                    <a:lnTo>
                      <a:pt x="2869" y="1551"/>
                    </a:lnTo>
                    <a:lnTo>
                      <a:pt x="2840" y="1534"/>
                    </a:lnTo>
                    <a:lnTo>
                      <a:pt x="2816" y="1513"/>
                    </a:lnTo>
                    <a:lnTo>
                      <a:pt x="2793" y="1519"/>
                    </a:lnTo>
                    <a:lnTo>
                      <a:pt x="2773" y="1529"/>
                    </a:lnTo>
                    <a:lnTo>
                      <a:pt x="2756" y="1544"/>
                    </a:lnTo>
                    <a:lnTo>
                      <a:pt x="2742" y="1562"/>
                    </a:lnTo>
                    <a:lnTo>
                      <a:pt x="2732" y="1583"/>
                    </a:lnTo>
                    <a:lnTo>
                      <a:pt x="3139" y="1583"/>
                    </a:lnTo>
                    <a:lnTo>
                      <a:pt x="3130" y="1562"/>
                    </a:lnTo>
                    <a:lnTo>
                      <a:pt x="3116" y="1544"/>
                    </a:lnTo>
                    <a:lnTo>
                      <a:pt x="3098" y="1529"/>
                    </a:lnTo>
                    <a:lnTo>
                      <a:pt x="3079" y="1519"/>
                    </a:lnTo>
                    <a:lnTo>
                      <a:pt x="3057" y="1513"/>
                    </a:lnTo>
                    <a:close/>
                    <a:moveTo>
                      <a:pt x="559" y="0"/>
                    </a:moveTo>
                    <a:lnTo>
                      <a:pt x="560" y="0"/>
                    </a:lnTo>
                    <a:lnTo>
                      <a:pt x="564" y="0"/>
                    </a:lnTo>
                    <a:lnTo>
                      <a:pt x="575" y="0"/>
                    </a:lnTo>
                    <a:lnTo>
                      <a:pt x="592" y="1"/>
                    </a:lnTo>
                    <a:lnTo>
                      <a:pt x="611" y="2"/>
                    </a:lnTo>
                    <a:lnTo>
                      <a:pt x="634" y="5"/>
                    </a:lnTo>
                    <a:lnTo>
                      <a:pt x="656" y="8"/>
                    </a:lnTo>
                    <a:lnTo>
                      <a:pt x="675" y="13"/>
                    </a:lnTo>
                    <a:lnTo>
                      <a:pt x="695" y="18"/>
                    </a:lnTo>
                    <a:lnTo>
                      <a:pt x="710" y="24"/>
                    </a:lnTo>
                    <a:lnTo>
                      <a:pt x="724" y="30"/>
                    </a:lnTo>
                    <a:lnTo>
                      <a:pt x="735" y="35"/>
                    </a:lnTo>
                    <a:lnTo>
                      <a:pt x="742" y="39"/>
                    </a:lnTo>
                    <a:lnTo>
                      <a:pt x="744" y="40"/>
                    </a:lnTo>
                    <a:lnTo>
                      <a:pt x="779" y="59"/>
                    </a:lnTo>
                    <a:lnTo>
                      <a:pt x="815" y="82"/>
                    </a:lnTo>
                    <a:lnTo>
                      <a:pt x="847" y="110"/>
                    </a:lnTo>
                    <a:lnTo>
                      <a:pt x="878" y="140"/>
                    </a:lnTo>
                    <a:lnTo>
                      <a:pt x="905" y="173"/>
                    </a:lnTo>
                    <a:lnTo>
                      <a:pt x="928" y="209"/>
                    </a:lnTo>
                    <a:lnTo>
                      <a:pt x="947" y="248"/>
                    </a:lnTo>
                    <a:lnTo>
                      <a:pt x="961" y="289"/>
                    </a:lnTo>
                    <a:lnTo>
                      <a:pt x="968" y="331"/>
                    </a:lnTo>
                    <a:lnTo>
                      <a:pt x="970" y="337"/>
                    </a:lnTo>
                    <a:lnTo>
                      <a:pt x="972" y="345"/>
                    </a:lnTo>
                    <a:lnTo>
                      <a:pt x="973" y="351"/>
                    </a:lnTo>
                    <a:lnTo>
                      <a:pt x="984" y="427"/>
                    </a:lnTo>
                    <a:lnTo>
                      <a:pt x="995" y="496"/>
                    </a:lnTo>
                    <a:lnTo>
                      <a:pt x="1006" y="557"/>
                    </a:lnTo>
                    <a:lnTo>
                      <a:pt x="1018" y="613"/>
                    </a:lnTo>
                    <a:lnTo>
                      <a:pt x="1033" y="661"/>
                    </a:lnTo>
                    <a:lnTo>
                      <a:pt x="1048" y="704"/>
                    </a:lnTo>
                    <a:lnTo>
                      <a:pt x="1067" y="739"/>
                    </a:lnTo>
                    <a:lnTo>
                      <a:pt x="1088" y="769"/>
                    </a:lnTo>
                    <a:lnTo>
                      <a:pt x="1112" y="792"/>
                    </a:lnTo>
                    <a:lnTo>
                      <a:pt x="1141" y="814"/>
                    </a:lnTo>
                    <a:lnTo>
                      <a:pt x="1176" y="833"/>
                    </a:lnTo>
                    <a:lnTo>
                      <a:pt x="1217" y="851"/>
                    </a:lnTo>
                    <a:lnTo>
                      <a:pt x="1265" y="867"/>
                    </a:lnTo>
                    <a:lnTo>
                      <a:pt x="1320" y="883"/>
                    </a:lnTo>
                    <a:lnTo>
                      <a:pt x="1383" y="896"/>
                    </a:lnTo>
                    <a:lnTo>
                      <a:pt x="1402" y="870"/>
                    </a:lnTo>
                    <a:lnTo>
                      <a:pt x="1428" y="849"/>
                    </a:lnTo>
                    <a:lnTo>
                      <a:pt x="1456" y="832"/>
                    </a:lnTo>
                    <a:lnTo>
                      <a:pt x="1488" y="821"/>
                    </a:lnTo>
                    <a:lnTo>
                      <a:pt x="1522" y="817"/>
                    </a:lnTo>
                    <a:lnTo>
                      <a:pt x="1596" y="817"/>
                    </a:lnTo>
                    <a:lnTo>
                      <a:pt x="1663" y="815"/>
                    </a:lnTo>
                    <a:lnTo>
                      <a:pt x="1724" y="810"/>
                    </a:lnTo>
                    <a:lnTo>
                      <a:pt x="1778" y="805"/>
                    </a:lnTo>
                    <a:lnTo>
                      <a:pt x="1827" y="798"/>
                    </a:lnTo>
                    <a:lnTo>
                      <a:pt x="1869" y="788"/>
                    </a:lnTo>
                    <a:lnTo>
                      <a:pt x="1905" y="777"/>
                    </a:lnTo>
                    <a:lnTo>
                      <a:pt x="1937" y="765"/>
                    </a:lnTo>
                    <a:lnTo>
                      <a:pt x="1964" y="751"/>
                    </a:lnTo>
                    <a:lnTo>
                      <a:pt x="1985" y="734"/>
                    </a:lnTo>
                    <a:lnTo>
                      <a:pt x="2005" y="713"/>
                    </a:lnTo>
                    <a:lnTo>
                      <a:pt x="2022" y="687"/>
                    </a:lnTo>
                    <a:lnTo>
                      <a:pt x="2038" y="654"/>
                    </a:lnTo>
                    <a:lnTo>
                      <a:pt x="2051" y="618"/>
                    </a:lnTo>
                    <a:lnTo>
                      <a:pt x="2063" y="574"/>
                    </a:lnTo>
                    <a:lnTo>
                      <a:pt x="2074" y="527"/>
                    </a:lnTo>
                    <a:lnTo>
                      <a:pt x="2085" y="474"/>
                    </a:lnTo>
                    <a:lnTo>
                      <a:pt x="2095" y="415"/>
                    </a:lnTo>
                    <a:lnTo>
                      <a:pt x="2104" y="351"/>
                    </a:lnTo>
                    <a:lnTo>
                      <a:pt x="2105" y="345"/>
                    </a:lnTo>
                    <a:lnTo>
                      <a:pt x="2107" y="337"/>
                    </a:lnTo>
                    <a:lnTo>
                      <a:pt x="2109" y="331"/>
                    </a:lnTo>
                    <a:lnTo>
                      <a:pt x="2116" y="289"/>
                    </a:lnTo>
                    <a:lnTo>
                      <a:pt x="2130" y="248"/>
                    </a:lnTo>
                    <a:lnTo>
                      <a:pt x="2149" y="209"/>
                    </a:lnTo>
                    <a:lnTo>
                      <a:pt x="2172" y="173"/>
                    </a:lnTo>
                    <a:lnTo>
                      <a:pt x="2199" y="140"/>
                    </a:lnTo>
                    <a:lnTo>
                      <a:pt x="2230" y="110"/>
                    </a:lnTo>
                    <a:lnTo>
                      <a:pt x="2263" y="82"/>
                    </a:lnTo>
                    <a:lnTo>
                      <a:pt x="2297" y="59"/>
                    </a:lnTo>
                    <a:lnTo>
                      <a:pt x="2333" y="40"/>
                    </a:lnTo>
                    <a:lnTo>
                      <a:pt x="2336" y="39"/>
                    </a:lnTo>
                    <a:lnTo>
                      <a:pt x="2342" y="35"/>
                    </a:lnTo>
                    <a:lnTo>
                      <a:pt x="2353" y="30"/>
                    </a:lnTo>
                    <a:lnTo>
                      <a:pt x="2366" y="24"/>
                    </a:lnTo>
                    <a:lnTo>
                      <a:pt x="2383" y="18"/>
                    </a:lnTo>
                    <a:lnTo>
                      <a:pt x="2401" y="13"/>
                    </a:lnTo>
                    <a:lnTo>
                      <a:pt x="2421" y="8"/>
                    </a:lnTo>
                    <a:lnTo>
                      <a:pt x="2444" y="5"/>
                    </a:lnTo>
                    <a:lnTo>
                      <a:pt x="2465" y="2"/>
                    </a:lnTo>
                    <a:lnTo>
                      <a:pt x="2486" y="1"/>
                    </a:lnTo>
                    <a:lnTo>
                      <a:pt x="2502" y="0"/>
                    </a:lnTo>
                    <a:lnTo>
                      <a:pt x="2513" y="0"/>
                    </a:lnTo>
                    <a:lnTo>
                      <a:pt x="2516" y="0"/>
                    </a:lnTo>
                    <a:lnTo>
                      <a:pt x="2518" y="0"/>
                    </a:lnTo>
                    <a:lnTo>
                      <a:pt x="2558" y="2"/>
                    </a:lnTo>
                    <a:lnTo>
                      <a:pt x="2595" y="10"/>
                    </a:lnTo>
                    <a:lnTo>
                      <a:pt x="2630" y="21"/>
                    </a:lnTo>
                    <a:lnTo>
                      <a:pt x="2664" y="35"/>
                    </a:lnTo>
                    <a:lnTo>
                      <a:pt x="2696" y="54"/>
                    </a:lnTo>
                    <a:lnTo>
                      <a:pt x="2724" y="77"/>
                    </a:lnTo>
                    <a:lnTo>
                      <a:pt x="2750" y="105"/>
                    </a:lnTo>
                    <a:lnTo>
                      <a:pt x="2772" y="135"/>
                    </a:lnTo>
                    <a:lnTo>
                      <a:pt x="2792" y="172"/>
                    </a:lnTo>
                    <a:lnTo>
                      <a:pt x="2807" y="212"/>
                    </a:lnTo>
                    <a:lnTo>
                      <a:pt x="2819" y="255"/>
                    </a:lnTo>
                    <a:lnTo>
                      <a:pt x="2821" y="259"/>
                    </a:lnTo>
                    <a:lnTo>
                      <a:pt x="2823" y="270"/>
                    </a:lnTo>
                    <a:lnTo>
                      <a:pt x="2827" y="285"/>
                    </a:lnTo>
                    <a:lnTo>
                      <a:pt x="2833" y="308"/>
                    </a:lnTo>
                    <a:lnTo>
                      <a:pt x="2840" y="336"/>
                    </a:lnTo>
                    <a:lnTo>
                      <a:pt x="2848" y="368"/>
                    </a:lnTo>
                    <a:lnTo>
                      <a:pt x="2857" y="405"/>
                    </a:lnTo>
                    <a:lnTo>
                      <a:pt x="2868" y="445"/>
                    </a:lnTo>
                    <a:lnTo>
                      <a:pt x="2879" y="490"/>
                    </a:lnTo>
                    <a:lnTo>
                      <a:pt x="2891" y="537"/>
                    </a:lnTo>
                    <a:lnTo>
                      <a:pt x="2903" y="586"/>
                    </a:lnTo>
                    <a:lnTo>
                      <a:pt x="2916" y="637"/>
                    </a:lnTo>
                    <a:lnTo>
                      <a:pt x="2930" y="690"/>
                    </a:lnTo>
                    <a:lnTo>
                      <a:pt x="2944" y="745"/>
                    </a:lnTo>
                    <a:lnTo>
                      <a:pt x="2958" y="800"/>
                    </a:lnTo>
                    <a:lnTo>
                      <a:pt x="2971" y="855"/>
                    </a:lnTo>
                    <a:lnTo>
                      <a:pt x="2985" y="909"/>
                    </a:lnTo>
                    <a:lnTo>
                      <a:pt x="2999" y="964"/>
                    </a:lnTo>
                    <a:lnTo>
                      <a:pt x="3012" y="1016"/>
                    </a:lnTo>
                    <a:lnTo>
                      <a:pt x="3024" y="1068"/>
                    </a:lnTo>
                    <a:lnTo>
                      <a:pt x="3036" y="1116"/>
                    </a:lnTo>
                    <a:lnTo>
                      <a:pt x="3048" y="1162"/>
                    </a:lnTo>
                    <a:lnTo>
                      <a:pt x="3058" y="1204"/>
                    </a:lnTo>
                    <a:lnTo>
                      <a:pt x="3068" y="1244"/>
                    </a:lnTo>
                    <a:lnTo>
                      <a:pt x="3076" y="1279"/>
                    </a:lnTo>
                    <a:lnTo>
                      <a:pt x="3084" y="1309"/>
                    </a:lnTo>
                    <a:lnTo>
                      <a:pt x="3090" y="1336"/>
                    </a:lnTo>
                    <a:lnTo>
                      <a:pt x="3095" y="1355"/>
                    </a:lnTo>
                    <a:lnTo>
                      <a:pt x="3098" y="1370"/>
                    </a:lnTo>
                    <a:lnTo>
                      <a:pt x="3101" y="1390"/>
                    </a:lnTo>
                    <a:lnTo>
                      <a:pt x="3099" y="1411"/>
                    </a:lnTo>
                    <a:lnTo>
                      <a:pt x="3132" y="1423"/>
                    </a:lnTo>
                    <a:lnTo>
                      <a:pt x="3162" y="1441"/>
                    </a:lnTo>
                    <a:lnTo>
                      <a:pt x="3189" y="1463"/>
                    </a:lnTo>
                    <a:lnTo>
                      <a:pt x="3212" y="1488"/>
                    </a:lnTo>
                    <a:lnTo>
                      <a:pt x="3230" y="1516"/>
                    </a:lnTo>
                    <a:lnTo>
                      <a:pt x="3244" y="1549"/>
                    </a:lnTo>
                    <a:lnTo>
                      <a:pt x="3253" y="1583"/>
                    </a:lnTo>
                    <a:lnTo>
                      <a:pt x="3570" y="1583"/>
                    </a:lnTo>
                    <a:lnTo>
                      <a:pt x="3570" y="2516"/>
                    </a:lnTo>
                    <a:lnTo>
                      <a:pt x="2302" y="2516"/>
                    </a:lnTo>
                    <a:lnTo>
                      <a:pt x="2302" y="1583"/>
                    </a:lnTo>
                    <a:lnTo>
                      <a:pt x="2619" y="1583"/>
                    </a:lnTo>
                    <a:lnTo>
                      <a:pt x="2628" y="1549"/>
                    </a:lnTo>
                    <a:lnTo>
                      <a:pt x="2641" y="1517"/>
                    </a:lnTo>
                    <a:lnTo>
                      <a:pt x="2659" y="1488"/>
                    </a:lnTo>
                    <a:lnTo>
                      <a:pt x="2682" y="1463"/>
                    </a:lnTo>
                    <a:lnTo>
                      <a:pt x="2709" y="1441"/>
                    </a:lnTo>
                    <a:lnTo>
                      <a:pt x="2738" y="1424"/>
                    </a:lnTo>
                    <a:lnTo>
                      <a:pt x="2770" y="1412"/>
                    </a:lnTo>
                    <a:lnTo>
                      <a:pt x="2760" y="1361"/>
                    </a:lnTo>
                    <a:lnTo>
                      <a:pt x="2748" y="1309"/>
                    </a:lnTo>
                    <a:lnTo>
                      <a:pt x="2735" y="1256"/>
                    </a:lnTo>
                    <a:lnTo>
                      <a:pt x="2720" y="1201"/>
                    </a:lnTo>
                    <a:lnTo>
                      <a:pt x="2705" y="1144"/>
                    </a:lnTo>
                    <a:lnTo>
                      <a:pt x="2690" y="1088"/>
                    </a:lnTo>
                    <a:lnTo>
                      <a:pt x="2674" y="1034"/>
                    </a:lnTo>
                    <a:lnTo>
                      <a:pt x="2658" y="979"/>
                    </a:lnTo>
                    <a:lnTo>
                      <a:pt x="2642" y="927"/>
                    </a:lnTo>
                    <a:lnTo>
                      <a:pt x="2627" y="879"/>
                    </a:lnTo>
                    <a:lnTo>
                      <a:pt x="2612" y="833"/>
                    </a:lnTo>
                    <a:lnTo>
                      <a:pt x="2599" y="791"/>
                    </a:lnTo>
                    <a:lnTo>
                      <a:pt x="2587" y="753"/>
                    </a:lnTo>
                    <a:lnTo>
                      <a:pt x="2576" y="722"/>
                    </a:lnTo>
                    <a:lnTo>
                      <a:pt x="2566" y="695"/>
                    </a:lnTo>
                    <a:lnTo>
                      <a:pt x="2559" y="676"/>
                    </a:lnTo>
                    <a:lnTo>
                      <a:pt x="2549" y="654"/>
                    </a:lnTo>
                    <a:lnTo>
                      <a:pt x="2538" y="640"/>
                    </a:lnTo>
                    <a:lnTo>
                      <a:pt x="2527" y="629"/>
                    </a:lnTo>
                    <a:lnTo>
                      <a:pt x="2516" y="624"/>
                    </a:lnTo>
                    <a:lnTo>
                      <a:pt x="2508" y="624"/>
                    </a:lnTo>
                    <a:lnTo>
                      <a:pt x="2499" y="627"/>
                    </a:lnTo>
                    <a:lnTo>
                      <a:pt x="2495" y="635"/>
                    </a:lnTo>
                    <a:lnTo>
                      <a:pt x="2491" y="647"/>
                    </a:lnTo>
                    <a:lnTo>
                      <a:pt x="2492" y="661"/>
                    </a:lnTo>
                    <a:lnTo>
                      <a:pt x="2497" y="679"/>
                    </a:lnTo>
                    <a:lnTo>
                      <a:pt x="2507" y="701"/>
                    </a:lnTo>
                    <a:lnTo>
                      <a:pt x="2530" y="757"/>
                    </a:lnTo>
                    <a:lnTo>
                      <a:pt x="2553" y="821"/>
                    </a:lnTo>
                    <a:lnTo>
                      <a:pt x="2576" y="890"/>
                    </a:lnTo>
                    <a:lnTo>
                      <a:pt x="2599" y="964"/>
                    </a:lnTo>
                    <a:lnTo>
                      <a:pt x="2622" y="1042"/>
                    </a:lnTo>
                    <a:lnTo>
                      <a:pt x="2645" y="1124"/>
                    </a:lnTo>
                    <a:lnTo>
                      <a:pt x="2667" y="1209"/>
                    </a:lnTo>
                    <a:lnTo>
                      <a:pt x="2687" y="1296"/>
                    </a:lnTo>
                    <a:lnTo>
                      <a:pt x="2707" y="1384"/>
                    </a:lnTo>
                    <a:lnTo>
                      <a:pt x="2672" y="1406"/>
                    </a:lnTo>
                    <a:lnTo>
                      <a:pt x="2641" y="1433"/>
                    </a:lnTo>
                    <a:lnTo>
                      <a:pt x="2615" y="1463"/>
                    </a:lnTo>
                    <a:lnTo>
                      <a:pt x="2593" y="1497"/>
                    </a:lnTo>
                    <a:lnTo>
                      <a:pt x="2576" y="1534"/>
                    </a:lnTo>
                    <a:lnTo>
                      <a:pt x="2469" y="1534"/>
                    </a:lnTo>
                    <a:lnTo>
                      <a:pt x="2438" y="1515"/>
                    </a:lnTo>
                    <a:lnTo>
                      <a:pt x="2407" y="1493"/>
                    </a:lnTo>
                    <a:lnTo>
                      <a:pt x="2381" y="1468"/>
                    </a:lnTo>
                    <a:lnTo>
                      <a:pt x="2358" y="1439"/>
                    </a:lnTo>
                    <a:lnTo>
                      <a:pt x="2337" y="1406"/>
                    </a:lnTo>
                    <a:lnTo>
                      <a:pt x="2321" y="1370"/>
                    </a:lnTo>
                    <a:lnTo>
                      <a:pt x="2309" y="1331"/>
                    </a:lnTo>
                    <a:lnTo>
                      <a:pt x="2229" y="956"/>
                    </a:lnTo>
                    <a:lnTo>
                      <a:pt x="2195" y="989"/>
                    </a:lnTo>
                    <a:lnTo>
                      <a:pt x="2156" y="1019"/>
                    </a:lnTo>
                    <a:lnTo>
                      <a:pt x="2114" y="1045"/>
                    </a:lnTo>
                    <a:lnTo>
                      <a:pt x="2067" y="1068"/>
                    </a:lnTo>
                    <a:lnTo>
                      <a:pt x="2015" y="1087"/>
                    </a:lnTo>
                    <a:lnTo>
                      <a:pt x="1959" y="1104"/>
                    </a:lnTo>
                    <a:lnTo>
                      <a:pt x="1897" y="1117"/>
                    </a:lnTo>
                    <a:lnTo>
                      <a:pt x="1830" y="1128"/>
                    </a:lnTo>
                    <a:lnTo>
                      <a:pt x="1758" y="1136"/>
                    </a:lnTo>
                    <a:lnTo>
                      <a:pt x="1679" y="1143"/>
                    </a:lnTo>
                    <a:lnTo>
                      <a:pt x="1667" y="1168"/>
                    </a:lnTo>
                    <a:lnTo>
                      <a:pt x="1650" y="1192"/>
                    </a:lnTo>
                    <a:lnTo>
                      <a:pt x="1630" y="1211"/>
                    </a:lnTo>
                    <a:lnTo>
                      <a:pt x="1607" y="1228"/>
                    </a:lnTo>
                    <a:lnTo>
                      <a:pt x="1582" y="1240"/>
                    </a:lnTo>
                    <a:lnTo>
                      <a:pt x="1554" y="1248"/>
                    </a:lnTo>
                    <a:lnTo>
                      <a:pt x="1525" y="1250"/>
                    </a:lnTo>
                    <a:lnTo>
                      <a:pt x="1502" y="1249"/>
                    </a:lnTo>
                    <a:lnTo>
                      <a:pt x="1411" y="1234"/>
                    </a:lnTo>
                    <a:lnTo>
                      <a:pt x="1327" y="1220"/>
                    </a:lnTo>
                    <a:lnTo>
                      <a:pt x="1250" y="1202"/>
                    </a:lnTo>
                    <a:lnTo>
                      <a:pt x="1179" y="1184"/>
                    </a:lnTo>
                    <a:lnTo>
                      <a:pt x="1115" y="1162"/>
                    </a:lnTo>
                    <a:lnTo>
                      <a:pt x="1057" y="1139"/>
                    </a:lnTo>
                    <a:lnTo>
                      <a:pt x="1004" y="1114"/>
                    </a:lnTo>
                    <a:lnTo>
                      <a:pt x="956" y="1085"/>
                    </a:lnTo>
                    <a:lnTo>
                      <a:pt x="914" y="1054"/>
                    </a:lnTo>
                    <a:lnTo>
                      <a:pt x="875" y="1022"/>
                    </a:lnTo>
                    <a:lnTo>
                      <a:pt x="841" y="985"/>
                    </a:lnTo>
                    <a:lnTo>
                      <a:pt x="767" y="1330"/>
                    </a:lnTo>
                    <a:lnTo>
                      <a:pt x="755" y="1370"/>
                    </a:lnTo>
                    <a:lnTo>
                      <a:pt x="739" y="1406"/>
                    </a:lnTo>
                    <a:lnTo>
                      <a:pt x="719" y="1439"/>
                    </a:lnTo>
                    <a:lnTo>
                      <a:pt x="696" y="1468"/>
                    </a:lnTo>
                    <a:lnTo>
                      <a:pt x="668" y="1493"/>
                    </a:lnTo>
                    <a:lnTo>
                      <a:pt x="639" y="1516"/>
                    </a:lnTo>
                    <a:lnTo>
                      <a:pt x="606" y="1534"/>
                    </a:lnTo>
                    <a:lnTo>
                      <a:pt x="572" y="1550"/>
                    </a:lnTo>
                    <a:lnTo>
                      <a:pt x="571" y="2882"/>
                    </a:lnTo>
                    <a:lnTo>
                      <a:pt x="567" y="2922"/>
                    </a:lnTo>
                    <a:lnTo>
                      <a:pt x="558" y="2960"/>
                    </a:lnTo>
                    <a:lnTo>
                      <a:pt x="541" y="2995"/>
                    </a:lnTo>
                    <a:lnTo>
                      <a:pt x="519" y="3026"/>
                    </a:lnTo>
                    <a:lnTo>
                      <a:pt x="491" y="3053"/>
                    </a:lnTo>
                    <a:lnTo>
                      <a:pt x="461" y="3076"/>
                    </a:lnTo>
                    <a:lnTo>
                      <a:pt x="425" y="3092"/>
                    </a:lnTo>
                    <a:lnTo>
                      <a:pt x="387" y="3102"/>
                    </a:lnTo>
                    <a:lnTo>
                      <a:pt x="347" y="3106"/>
                    </a:lnTo>
                    <a:lnTo>
                      <a:pt x="307" y="3102"/>
                    </a:lnTo>
                    <a:lnTo>
                      <a:pt x="269" y="3092"/>
                    </a:lnTo>
                    <a:lnTo>
                      <a:pt x="234" y="3076"/>
                    </a:lnTo>
                    <a:lnTo>
                      <a:pt x="202" y="3053"/>
                    </a:lnTo>
                    <a:lnTo>
                      <a:pt x="176" y="3026"/>
                    </a:lnTo>
                    <a:lnTo>
                      <a:pt x="153" y="2995"/>
                    </a:lnTo>
                    <a:lnTo>
                      <a:pt x="137" y="2960"/>
                    </a:lnTo>
                    <a:lnTo>
                      <a:pt x="126" y="2922"/>
                    </a:lnTo>
                    <a:lnTo>
                      <a:pt x="122" y="2882"/>
                    </a:lnTo>
                    <a:lnTo>
                      <a:pt x="124" y="1474"/>
                    </a:lnTo>
                    <a:lnTo>
                      <a:pt x="92" y="1444"/>
                    </a:lnTo>
                    <a:lnTo>
                      <a:pt x="64" y="1411"/>
                    </a:lnTo>
                    <a:lnTo>
                      <a:pt x="41" y="1376"/>
                    </a:lnTo>
                    <a:lnTo>
                      <a:pt x="22" y="1338"/>
                    </a:lnTo>
                    <a:lnTo>
                      <a:pt x="8" y="1299"/>
                    </a:lnTo>
                    <a:lnTo>
                      <a:pt x="1" y="1256"/>
                    </a:lnTo>
                    <a:lnTo>
                      <a:pt x="0" y="1213"/>
                    </a:lnTo>
                    <a:lnTo>
                      <a:pt x="6" y="1168"/>
                    </a:lnTo>
                    <a:lnTo>
                      <a:pt x="202" y="255"/>
                    </a:lnTo>
                    <a:lnTo>
                      <a:pt x="215" y="215"/>
                    </a:lnTo>
                    <a:lnTo>
                      <a:pt x="232" y="178"/>
                    </a:lnTo>
                    <a:lnTo>
                      <a:pt x="253" y="144"/>
                    </a:lnTo>
                    <a:lnTo>
                      <a:pt x="279" y="115"/>
                    </a:lnTo>
                    <a:lnTo>
                      <a:pt x="308" y="88"/>
                    </a:lnTo>
                    <a:lnTo>
                      <a:pt x="339" y="65"/>
                    </a:lnTo>
                    <a:lnTo>
                      <a:pt x="373" y="46"/>
                    </a:lnTo>
                    <a:lnTo>
                      <a:pt x="410" y="30"/>
                    </a:lnTo>
                    <a:lnTo>
                      <a:pt x="446" y="18"/>
                    </a:lnTo>
                    <a:lnTo>
                      <a:pt x="484" y="8"/>
                    </a:lnTo>
                    <a:lnTo>
                      <a:pt x="521" y="2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5960787" y="1950343"/>
              <a:ext cx="268956" cy="305846"/>
              <a:chOff x="-1522968" y="2202637"/>
              <a:chExt cx="420688" cy="477838"/>
            </a:xfrm>
            <a:solidFill>
              <a:schemeClr val="tx1"/>
            </a:solidFill>
          </p:grpSpPr>
          <p:sp>
            <p:nvSpPr>
              <p:cNvPr id="140" name="Freeform 82"/>
              <p:cNvSpPr>
                <a:spLocks/>
              </p:cNvSpPr>
              <p:nvPr/>
            </p:nvSpPr>
            <p:spPr bwMode="auto">
              <a:xfrm>
                <a:off x="-1522968" y="2202637"/>
                <a:ext cx="420688" cy="477838"/>
              </a:xfrm>
              <a:custGeom>
                <a:avLst/>
                <a:gdLst>
                  <a:gd name="T0" fmla="*/ 2763 w 2912"/>
                  <a:gd name="T1" fmla="*/ 0 h 3309"/>
                  <a:gd name="T2" fmla="*/ 2820 w 2912"/>
                  <a:gd name="T3" fmla="*/ 12 h 3309"/>
                  <a:gd name="T4" fmla="*/ 2868 w 2912"/>
                  <a:gd name="T5" fmla="*/ 44 h 3309"/>
                  <a:gd name="T6" fmla="*/ 2900 w 2912"/>
                  <a:gd name="T7" fmla="*/ 92 h 3309"/>
                  <a:gd name="T8" fmla="*/ 2912 w 2912"/>
                  <a:gd name="T9" fmla="*/ 151 h 3309"/>
                  <a:gd name="T10" fmla="*/ 2902 w 2912"/>
                  <a:gd name="T11" fmla="*/ 203 h 3309"/>
                  <a:gd name="T12" fmla="*/ 2876 w 2912"/>
                  <a:gd name="T13" fmla="*/ 248 h 3309"/>
                  <a:gd name="T14" fmla="*/ 2837 w 2912"/>
                  <a:gd name="T15" fmla="*/ 280 h 3309"/>
                  <a:gd name="T16" fmla="*/ 2835 w 2912"/>
                  <a:gd name="T17" fmla="*/ 2050 h 3309"/>
                  <a:gd name="T18" fmla="*/ 2815 w 2912"/>
                  <a:gd name="T19" fmla="*/ 2083 h 3309"/>
                  <a:gd name="T20" fmla="*/ 2782 w 2912"/>
                  <a:gd name="T21" fmla="*/ 2103 h 3309"/>
                  <a:gd name="T22" fmla="*/ 2153 w 2912"/>
                  <a:gd name="T23" fmla="*/ 2105 h 3309"/>
                  <a:gd name="T24" fmla="*/ 2426 w 2912"/>
                  <a:gd name="T25" fmla="*/ 3146 h 3309"/>
                  <a:gd name="T26" fmla="*/ 2421 w 2912"/>
                  <a:gd name="T27" fmla="*/ 3198 h 3309"/>
                  <a:gd name="T28" fmla="*/ 2400 w 2912"/>
                  <a:gd name="T29" fmla="*/ 3245 h 3309"/>
                  <a:gd name="T30" fmla="*/ 2364 w 2912"/>
                  <a:gd name="T31" fmla="*/ 3282 h 3309"/>
                  <a:gd name="T32" fmla="*/ 2315 w 2912"/>
                  <a:gd name="T33" fmla="*/ 3304 h 3309"/>
                  <a:gd name="T34" fmla="*/ 2277 w 2912"/>
                  <a:gd name="T35" fmla="*/ 3309 h 3309"/>
                  <a:gd name="T36" fmla="*/ 2223 w 2912"/>
                  <a:gd name="T37" fmla="*/ 3298 h 3309"/>
                  <a:gd name="T38" fmla="*/ 2176 w 2912"/>
                  <a:gd name="T39" fmla="*/ 3269 h 3309"/>
                  <a:gd name="T40" fmla="*/ 2143 w 2912"/>
                  <a:gd name="T41" fmla="*/ 3224 h 3309"/>
                  <a:gd name="T42" fmla="*/ 1864 w 2912"/>
                  <a:gd name="T43" fmla="*/ 2181 h 3309"/>
                  <a:gd name="T44" fmla="*/ 779 w 2912"/>
                  <a:gd name="T45" fmla="*/ 3197 h 3309"/>
                  <a:gd name="T46" fmla="*/ 756 w 2912"/>
                  <a:gd name="T47" fmla="*/ 3245 h 3309"/>
                  <a:gd name="T48" fmla="*/ 720 w 2912"/>
                  <a:gd name="T49" fmla="*/ 3282 h 3309"/>
                  <a:gd name="T50" fmla="*/ 673 w 2912"/>
                  <a:gd name="T51" fmla="*/ 3303 h 3309"/>
                  <a:gd name="T52" fmla="*/ 623 w 2912"/>
                  <a:gd name="T53" fmla="*/ 3309 h 3309"/>
                  <a:gd name="T54" fmla="*/ 570 w 2912"/>
                  <a:gd name="T55" fmla="*/ 3295 h 3309"/>
                  <a:gd name="T56" fmla="*/ 528 w 2912"/>
                  <a:gd name="T57" fmla="*/ 3265 h 3309"/>
                  <a:gd name="T58" fmla="*/ 499 w 2912"/>
                  <a:gd name="T59" fmla="*/ 3222 h 3309"/>
                  <a:gd name="T60" fmla="*/ 486 w 2912"/>
                  <a:gd name="T61" fmla="*/ 3173 h 3309"/>
                  <a:gd name="T62" fmla="*/ 491 w 2912"/>
                  <a:gd name="T63" fmla="*/ 3119 h 3309"/>
                  <a:gd name="T64" fmla="*/ 627 w 2912"/>
                  <a:gd name="T65" fmla="*/ 2105 h 3309"/>
                  <a:gd name="T66" fmla="*/ 715 w 2912"/>
                  <a:gd name="T67" fmla="*/ 2009 h 3309"/>
                  <a:gd name="T68" fmla="*/ 2688 w 2912"/>
                  <a:gd name="T69" fmla="*/ 1956 h 3309"/>
                  <a:gd name="T70" fmla="*/ 223 w 2912"/>
                  <a:gd name="T71" fmla="*/ 301 h 3309"/>
                  <a:gd name="T72" fmla="*/ 181 w 2912"/>
                  <a:gd name="T73" fmla="*/ 1915 h 3309"/>
                  <a:gd name="T74" fmla="*/ 107 w 2912"/>
                  <a:gd name="T75" fmla="*/ 1984 h 3309"/>
                  <a:gd name="T76" fmla="*/ 75 w 2912"/>
                  <a:gd name="T77" fmla="*/ 280 h 3309"/>
                  <a:gd name="T78" fmla="*/ 35 w 2912"/>
                  <a:gd name="T79" fmla="*/ 248 h 3309"/>
                  <a:gd name="T80" fmla="*/ 9 w 2912"/>
                  <a:gd name="T81" fmla="*/ 203 h 3309"/>
                  <a:gd name="T82" fmla="*/ 0 w 2912"/>
                  <a:gd name="T83" fmla="*/ 151 h 3309"/>
                  <a:gd name="T84" fmla="*/ 12 w 2912"/>
                  <a:gd name="T85" fmla="*/ 92 h 3309"/>
                  <a:gd name="T86" fmla="*/ 44 w 2912"/>
                  <a:gd name="T87" fmla="*/ 44 h 3309"/>
                  <a:gd name="T88" fmla="*/ 91 w 2912"/>
                  <a:gd name="T89" fmla="*/ 12 h 3309"/>
                  <a:gd name="T90" fmla="*/ 149 w 2912"/>
                  <a:gd name="T91" fmla="*/ 0 h 3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12" h="3309">
                    <a:moveTo>
                      <a:pt x="149" y="0"/>
                    </a:moveTo>
                    <a:lnTo>
                      <a:pt x="2763" y="0"/>
                    </a:lnTo>
                    <a:lnTo>
                      <a:pt x="2793" y="3"/>
                    </a:lnTo>
                    <a:lnTo>
                      <a:pt x="2820" y="12"/>
                    </a:lnTo>
                    <a:lnTo>
                      <a:pt x="2846" y="26"/>
                    </a:lnTo>
                    <a:lnTo>
                      <a:pt x="2868" y="44"/>
                    </a:lnTo>
                    <a:lnTo>
                      <a:pt x="2887" y="67"/>
                    </a:lnTo>
                    <a:lnTo>
                      <a:pt x="2900" y="92"/>
                    </a:lnTo>
                    <a:lnTo>
                      <a:pt x="2909" y="121"/>
                    </a:lnTo>
                    <a:lnTo>
                      <a:pt x="2912" y="151"/>
                    </a:lnTo>
                    <a:lnTo>
                      <a:pt x="2909" y="178"/>
                    </a:lnTo>
                    <a:lnTo>
                      <a:pt x="2902" y="203"/>
                    </a:lnTo>
                    <a:lnTo>
                      <a:pt x="2892" y="227"/>
                    </a:lnTo>
                    <a:lnTo>
                      <a:pt x="2876" y="248"/>
                    </a:lnTo>
                    <a:lnTo>
                      <a:pt x="2859" y="266"/>
                    </a:lnTo>
                    <a:lnTo>
                      <a:pt x="2837" y="280"/>
                    </a:lnTo>
                    <a:lnTo>
                      <a:pt x="2837" y="2030"/>
                    </a:lnTo>
                    <a:lnTo>
                      <a:pt x="2835" y="2050"/>
                    </a:lnTo>
                    <a:lnTo>
                      <a:pt x="2827" y="2069"/>
                    </a:lnTo>
                    <a:lnTo>
                      <a:pt x="2815" y="2083"/>
                    </a:lnTo>
                    <a:lnTo>
                      <a:pt x="2800" y="2096"/>
                    </a:lnTo>
                    <a:lnTo>
                      <a:pt x="2782" y="2103"/>
                    </a:lnTo>
                    <a:lnTo>
                      <a:pt x="2763" y="2105"/>
                    </a:lnTo>
                    <a:lnTo>
                      <a:pt x="2153" y="2105"/>
                    </a:lnTo>
                    <a:lnTo>
                      <a:pt x="2422" y="3119"/>
                    </a:lnTo>
                    <a:lnTo>
                      <a:pt x="2426" y="3146"/>
                    </a:lnTo>
                    <a:lnTo>
                      <a:pt x="2426" y="3172"/>
                    </a:lnTo>
                    <a:lnTo>
                      <a:pt x="2421" y="3198"/>
                    </a:lnTo>
                    <a:lnTo>
                      <a:pt x="2413" y="3222"/>
                    </a:lnTo>
                    <a:lnTo>
                      <a:pt x="2400" y="3245"/>
                    </a:lnTo>
                    <a:lnTo>
                      <a:pt x="2384" y="3265"/>
                    </a:lnTo>
                    <a:lnTo>
                      <a:pt x="2364" y="3282"/>
                    </a:lnTo>
                    <a:lnTo>
                      <a:pt x="2341" y="3295"/>
                    </a:lnTo>
                    <a:lnTo>
                      <a:pt x="2315" y="3304"/>
                    </a:lnTo>
                    <a:lnTo>
                      <a:pt x="2297" y="3308"/>
                    </a:lnTo>
                    <a:lnTo>
                      <a:pt x="2277" y="3309"/>
                    </a:lnTo>
                    <a:lnTo>
                      <a:pt x="2249" y="3307"/>
                    </a:lnTo>
                    <a:lnTo>
                      <a:pt x="2223" y="3298"/>
                    </a:lnTo>
                    <a:lnTo>
                      <a:pt x="2199" y="3286"/>
                    </a:lnTo>
                    <a:lnTo>
                      <a:pt x="2176" y="3269"/>
                    </a:lnTo>
                    <a:lnTo>
                      <a:pt x="2157" y="3249"/>
                    </a:lnTo>
                    <a:lnTo>
                      <a:pt x="2143" y="3224"/>
                    </a:lnTo>
                    <a:lnTo>
                      <a:pt x="2133" y="3197"/>
                    </a:lnTo>
                    <a:lnTo>
                      <a:pt x="1864" y="2181"/>
                    </a:lnTo>
                    <a:lnTo>
                      <a:pt x="1048" y="2181"/>
                    </a:lnTo>
                    <a:lnTo>
                      <a:pt x="779" y="3197"/>
                    </a:lnTo>
                    <a:lnTo>
                      <a:pt x="770" y="3223"/>
                    </a:lnTo>
                    <a:lnTo>
                      <a:pt x="756" y="3245"/>
                    </a:lnTo>
                    <a:lnTo>
                      <a:pt x="740" y="3265"/>
                    </a:lnTo>
                    <a:lnTo>
                      <a:pt x="720" y="3282"/>
                    </a:lnTo>
                    <a:lnTo>
                      <a:pt x="698" y="3295"/>
                    </a:lnTo>
                    <a:lnTo>
                      <a:pt x="673" y="3303"/>
                    </a:lnTo>
                    <a:lnTo>
                      <a:pt x="649" y="3309"/>
                    </a:lnTo>
                    <a:lnTo>
                      <a:pt x="623" y="3309"/>
                    </a:lnTo>
                    <a:lnTo>
                      <a:pt x="596" y="3304"/>
                    </a:lnTo>
                    <a:lnTo>
                      <a:pt x="570" y="3295"/>
                    </a:lnTo>
                    <a:lnTo>
                      <a:pt x="547" y="3282"/>
                    </a:lnTo>
                    <a:lnTo>
                      <a:pt x="528" y="3265"/>
                    </a:lnTo>
                    <a:lnTo>
                      <a:pt x="512" y="3245"/>
                    </a:lnTo>
                    <a:lnTo>
                      <a:pt x="499" y="3222"/>
                    </a:lnTo>
                    <a:lnTo>
                      <a:pt x="491" y="3198"/>
                    </a:lnTo>
                    <a:lnTo>
                      <a:pt x="486" y="3173"/>
                    </a:lnTo>
                    <a:lnTo>
                      <a:pt x="486" y="3146"/>
                    </a:lnTo>
                    <a:lnTo>
                      <a:pt x="491" y="3119"/>
                    </a:lnTo>
                    <a:lnTo>
                      <a:pt x="758" y="2105"/>
                    </a:lnTo>
                    <a:lnTo>
                      <a:pt x="627" y="2105"/>
                    </a:lnTo>
                    <a:lnTo>
                      <a:pt x="669" y="2059"/>
                    </a:lnTo>
                    <a:lnTo>
                      <a:pt x="715" y="2009"/>
                    </a:lnTo>
                    <a:lnTo>
                      <a:pt x="763" y="1956"/>
                    </a:lnTo>
                    <a:lnTo>
                      <a:pt x="2688" y="1956"/>
                    </a:lnTo>
                    <a:lnTo>
                      <a:pt x="2688" y="301"/>
                    </a:lnTo>
                    <a:lnTo>
                      <a:pt x="223" y="301"/>
                    </a:lnTo>
                    <a:lnTo>
                      <a:pt x="223" y="1875"/>
                    </a:lnTo>
                    <a:lnTo>
                      <a:pt x="181" y="1915"/>
                    </a:lnTo>
                    <a:lnTo>
                      <a:pt x="142" y="1950"/>
                    </a:lnTo>
                    <a:lnTo>
                      <a:pt x="107" y="1984"/>
                    </a:lnTo>
                    <a:lnTo>
                      <a:pt x="75" y="2013"/>
                    </a:lnTo>
                    <a:lnTo>
                      <a:pt x="75" y="280"/>
                    </a:lnTo>
                    <a:lnTo>
                      <a:pt x="54" y="266"/>
                    </a:lnTo>
                    <a:lnTo>
                      <a:pt x="35" y="248"/>
                    </a:lnTo>
                    <a:lnTo>
                      <a:pt x="21" y="227"/>
                    </a:lnTo>
                    <a:lnTo>
                      <a:pt x="9" y="203"/>
                    </a:lnTo>
                    <a:lnTo>
                      <a:pt x="2" y="178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2" y="92"/>
                    </a:lnTo>
                    <a:lnTo>
                      <a:pt x="25" y="67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83"/>
              <p:cNvSpPr>
                <a:spLocks/>
              </p:cNvSpPr>
              <p:nvPr/>
            </p:nvSpPr>
            <p:spPr bwMode="auto">
              <a:xfrm flipH="1" flipV="1">
                <a:off x="-1465330" y="2322511"/>
                <a:ext cx="131370" cy="74612"/>
              </a:xfrm>
              <a:custGeom>
                <a:avLst/>
                <a:gdLst>
                  <a:gd name="T0" fmla="*/ 150 w 299"/>
                  <a:gd name="T1" fmla="*/ 0 h 864"/>
                  <a:gd name="T2" fmla="*/ 180 w 299"/>
                  <a:gd name="T3" fmla="*/ 3 h 864"/>
                  <a:gd name="T4" fmla="*/ 208 w 299"/>
                  <a:gd name="T5" fmla="*/ 12 h 864"/>
                  <a:gd name="T6" fmla="*/ 233 w 299"/>
                  <a:gd name="T7" fmla="*/ 25 h 864"/>
                  <a:gd name="T8" fmla="*/ 255 w 299"/>
                  <a:gd name="T9" fmla="*/ 44 h 864"/>
                  <a:gd name="T10" fmla="*/ 273 w 299"/>
                  <a:gd name="T11" fmla="*/ 67 h 864"/>
                  <a:gd name="T12" fmla="*/ 287 w 299"/>
                  <a:gd name="T13" fmla="*/ 92 h 864"/>
                  <a:gd name="T14" fmla="*/ 296 w 299"/>
                  <a:gd name="T15" fmla="*/ 120 h 864"/>
                  <a:gd name="T16" fmla="*/ 299 w 299"/>
                  <a:gd name="T17" fmla="*/ 151 h 864"/>
                  <a:gd name="T18" fmla="*/ 299 w 299"/>
                  <a:gd name="T19" fmla="*/ 715 h 864"/>
                  <a:gd name="T20" fmla="*/ 296 w 299"/>
                  <a:gd name="T21" fmla="*/ 745 h 864"/>
                  <a:gd name="T22" fmla="*/ 287 w 299"/>
                  <a:gd name="T23" fmla="*/ 773 h 864"/>
                  <a:gd name="T24" fmla="*/ 273 w 299"/>
                  <a:gd name="T25" fmla="*/ 799 h 864"/>
                  <a:gd name="T26" fmla="*/ 255 w 299"/>
                  <a:gd name="T27" fmla="*/ 821 h 864"/>
                  <a:gd name="T28" fmla="*/ 233 w 299"/>
                  <a:gd name="T29" fmla="*/ 840 h 864"/>
                  <a:gd name="T30" fmla="*/ 208 w 299"/>
                  <a:gd name="T31" fmla="*/ 853 h 864"/>
                  <a:gd name="T32" fmla="*/ 180 w 299"/>
                  <a:gd name="T33" fmla="*/ 861 h 864"/>
                  <a:gd name="T34" fmla="*/ 150 w 299"/>
                  <a:gd name="T35" fmla="*/ 864 h 864"/>
                  <a:gd name="T36" fmla="*/ 119 w 299"/>
                  <a:gd name="T37" fmla="*/ 861 h 864"/>
                  <a:gd name="T38" fmla="*/ 91 w 299"/>
                  <a:gd name="T39" fmla="*/ 853 h 864"/>
                  <a:gd name="T40" fmla="*/ 66 w 299"/>
                  <a:gd name="T41" fmla="*/ 840 h 864"/>
                  <a:gd name="T42" fmla="*/ 44 w 299"/>
                  <a:gd name="T43" fmla="*/ 821 h 864"/>
                  <a:gd name="T44" fmla="*/ 26 w 299"/>
                  <a:gd name="T45" fmla="*/ 799 h 864"/>
                  <a:gd name="T46" fmla="*/ 12 w 299"/>
                  <a:gd name="T47" fmla="*/ 773 h 864"/>
                  <a:gd name="T48" fmla="*/ 3 w 299"/>
                  <a:gd name="T49" fmla="*/ 745 h 864"/>
                  <a:gd name="T50" fmla="*/ 0 w 299"/>
                  <a:gd name="T51" fmla="*/ 715 h 864"/>
                  <a:gd name="T52" fmla="*/ 0 w 299"/>
                  <a:gd name="T53" fmla="*/ 151 h 864"/>
                  <a:gd name="T54" fmla="*/ 3 w 299"/>
                  <a:gd name="T55" fmla="*/ 120 h 864"/>
                  <a:gd name="T56" fmla="*/ 12 w 299"/>
                  <a:gd name="T57" fmla="*/ 92 h 864"/>
                  <a:gd name="T58" fmla="*/ 26 w 299"/>
                  <a:gd name="T59" fmla="*/ 67 h 864"/>
                  <a:gd name="T60" fmla="*/ 44 w 299"/>
                  <a:gd name="T61" fmla="*/ 44 h 864"/>
                  <a:gd name="T62" fmla="*/ 66 w 299"/>
                  <a:gd name="T63" fmla="*/ 25 h 864"/>
                  <a:gd name="T64" fmla="*/ 91 w 299"/>
                  <a:gd name="T65" fmla="*/ 12 h 864"/>
                  <a:gd name="T66" fmla="*/ 119 w 299"/>
                  <a:gd name="T67" fmla="*/ 3 h 864"/>
                  <a:gd name="T68" fmla="*/ 150 w 299"/>
                  <a:gd name="T6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9" h="864">
                    <a:moveTo>
                      <a:pt x="150" y="0"/>
                    </a:moveTo>
                    <a:lnTo>
                      <a:pt x="180" y="3"/>
                    </a:lnTo>
                    <a:lnTo>
                      <a:pt x="208" y="12"/>
                    </a:lnTo>
                    <a:lnTo>
                      <a:pt x="233" y="25"/>
                    </a:lnTo>
                    <a:lnTo>
                      <a:pt x="255" y="44"/>
                    </a:lnTo>
                    <a:lnTo>
                      <a:pt x="273" y="67"/>
                    </a:lnTo>
                    <a:lnTo>
                      <a:pt x="287" y="92"/>
                    </a:lnTo>
                    <a:lnTo>
                      <a:pt x="296" y="120"/>
                    </a:lnTo>
                    <a:lnTo>
                      <a:pt x="299" y="151"/>
                    </a:lnTo>
                    <a:lnTo>
                      <a:pt x="299" y="715"/>
                    </a:lnTo>
                    <a:lnTo>
                      <a:pt x="296" y="745"/>
                    </a:lnTo>
                    <a:lnTo>
                      <a:pt x="287" y="773"/>
                    </a:lnTo>
                    <a:lnTo>
                      <a:pt x="273" y="799"/>
                    </a:lnTo>
                    <a:lnTo>
                      <a:pt x="255" y="821"/>
                    </a:lnTo>
                    <a:lnTo>
                      <a:pt x="233" y="840"/>
                    </a:lnTo>
                    <a:lnTo>
                      <a:pt x="208" y="853"/>
                    </a:lnTo>
                    <a:lnTo>
                      <a:pt x="180" y="861"/>
                    </a:lnTo>
                    <a:lnTo>
                      <a:pt x="150" y="864"/>
                    </a:lnTo>
                    <a:lnTo>
                      <a:pt x="119" y="861"/>
                    </a:lnTo>
                    <a:lnTo>
                      <a:pt x="91" y="853"/>
                    </a:lnTo>
                    <a:lnTo>
                      <a:pt x="66" y="840"/>
                    </a:lnTo>
                    <a:lnTo>
                      <a:pt x="44" y="821"/>
                    </a:lnTo>
                    <a:lnTo>
                      <a:pt x="26" y="799"/>
                    </a:lnTo>
                    <a:lnTo>
                      <a:pt x="12" y="773"/>
                    </a:lnTo>
                    <a:lnTo>
                      <a:pt x="3" y="745"/>
                    </a:lnTo>
                    <a:lnTo>
                      <a:pt x="0" y="715"/>
                    </a:lnTo>
                    <a:lnTo>
                      <a:pt x="0" y="151"/>
                    </a:lnTo>
                    <a:lnTo>
                      <a:pt x="3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85"/>
              <p:cNvSpPr>
                <a:spLocks/>
              </p:cNvSpPr>
              <p:nvPr/>
            </p:nvSpPr>
            <p:spPr bwMode="auto">
              <a:xfrm flipH="1">
                <a:off x="-1312625" y="2365375"/>
                <a:ext cx="76173" cy="60928"/>
              </a:xfrm>
              <a:custGeom>
                <a:avLst/>
                <a:gdLst>
                  <a:gd name="T0" fmla="*/ 150 w 299"/>
                  <a:gd name="T1" fmla="*/ 0 h 1089"/>
                  <a:gd name="T2" fmla="*/ 180 w 299"/>
                  <a:gd name="T3" fmla="*/ 3 h 1089"/>
                  <a:gd name="T4" fmla="*/ 208 w 299"/>
                  <a:gd name="T5" fmla="*/ 11 h 1089"/>
                  <a:gd name="T6" fmla="*/ 232 w 299"/>
                  <a:gd name="T7" fmla="*/ 26 h 1089"/>
                  <a:gd name="T8" fmla="*/ 255 w 299"/>
                  <a:gd name="T9" fmla="*/ 43 h 1089"/>
                  <a:gd name="T10" fmla="*/ 273 w 299"/>
                  <a:gd name="T11" fmla="*/ 66 h 1089"/>
                  <a:gd name="T12" fmla="*/ 287 w 299"/>
                  <a:gd name="T13" fmla="*/ 91 h 1089"/>
                  <a:gd name="T14" fmla="*/ 295 w 299"/>
                  <a:gd name="T15" fmla="*/ 119 h 1089"/>
                  <a:gd name="T16" fmla="*/ 299 w 299"/>
                  <a:gd name="T17" fmla="*/ 149 h 1089"/>
                  <a:gd name="T18" fmla="*/ 299 w 299"/>
                  <a:gd name="T19" fmla="*/ 940 h 1089"/>
                  <a:gd name="T20" fmla="*/ 295 w 299"/>
                  <a:gd name="T21" fmla="*/ 970 h 1089"/>
                  <a:gd name="T22" fmla="*/ 287 w 299"/>
                  <a:gd name="T23" fmla="*/ 998 h 1089"/>
                  <a:gd name="T24" fmla="*/ 273 w 299"/>
                  <a:gd name="T25" fmla="*/ 1024 h 1089"/>
                  <a:gd name="T26" fmla="*/ 255 w 299"/>
                  <a:gd name="T27" fmla="*/ 1046 h 1089"/>
                  <a:gd name="T28" fmla="*/ 232 w 299"/>
                  <a:gd name="T29" fmla="*/ 1065 h 1089"/>
                  <a:gd name="T30" fmla="*/ 208 w 299"/>
                  <a:gd name="T31" fmla="*/ 1078 h 1089"/>
                  <a:gd name="T32" fmla="*/ 180 w 299"/>
                  <a:gd name="T33" fmla="*/ 1086 h 1089"/>
                  <a:gd name="T34" fmla="*/ 150 w 299"/>
                  <a:gd name="T35" fmla="*/ 1089 h 1089"/>
                  <a:gd name="T36" fmla="*/ 119 w 299"/>
                  <a:gd name="T37" fmla="*/ 1086 h 1089"/>
                  <a:gd name="T38" fmla="*/ 91 w 299"/>
                  <a:gd name="T39" fmla="*/ 1078 h 1089"/>
                  <a:gd name="T40" fmla="*/ 66 w 299"/>
                  <a:gd name="T41" fmla="*/ 1065 h 1089"/>
                  <a:gd name="T42" fmla="*/ 43 w 299"/>
                  <a:gd name="T43" fmla="*/ 1046 h 1089"/>
                  <a:gd name="T44" fmla="*/ 26 w 299"/>
                  <a:gd name="T45" fmla="*/ 1024 h 1089"/>
                  <a:gd name="T46" fmla="*/ 11 w 299"/>
                  <a:gd name="T47" fmla="*/ 998 h 1089"/>
                  <a:gd name="T48" fmla="*/ 3 w 299"/>
                  <a:gd name="T49" fmla="*/ 970 h 1089"/>
                  <a:gd name="T50" fmla="*/ 0 w 299"/>
                  <a:gd name="T51" fmla="*/ 940 h 1089"/>
                  <a:gd name="T52" fmla="*/ 0 w 299"/>
                  <a:gd name="T53" fmla="*/ 149 h 1089"/>
                  <a:gd name="T54" fmla="*/ 3 w 299"/>
                  <a:gd name="T55" fmla="*/ 119 h 1089"/>
                  <a:gd name="T56" fmla="*/ 11 w 299"/>
                  <a:gd name="T57" fmla="*/ 91 h 1089"/>
                  <a:gd name="T58" fmla="*/ 26 w 299"/>
                  <a:gd name="T59" fmla="*/ 66 h 1089"/>
                  <a:gd name="T60" fmla="*/ 43 w 299"/>
                  <a:gd name="T61" fmla="*/ 43 h 1089"/>
                  <a:gd name="T62" fmla="*/ 66 w 299"/>
                  <a:gd name="T63" fmla="*/ 26 h 1089"/>
                  <a:gd name="T64" fmla="*/ 91 w 299"/>
                  <a:gd name="T65" fmla="*/ 11 h 1089"/>
                  <a:gd name="T66" fmla="*/ 119 w 299"/>
                  <a:gd name="T67" fmla="*/ 3 h 1089"/>
                  <a:gd name="T68" fmla="*/ 150 w 299"/>
                  <a:gd name="T69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9" h="1089">
                    <a:moveTo>
                      <a:pt x="150" y="0"/>
                    </a:moveTo>
                    <a:lnTo>
                      <a:pt x="180" y="3"/>
                    </a:lnTo>
                    <a:lnTo>
                      <a:pt x="208" y="11"/>
                    </a:lnTo>
                    <a:lnTo>
                      <a:pt x="232" y="26"/>
                    </a:lnTo>
                    <a:lnTo>
                      <a:pt x="255" y="43"/>
                    </a:lnTo>
                    <a:lnTo>
                      <a:pt x="273" y="66"/>
                    </a:lnTo>
                    <a:lnTo>
                      <a:pt x="287" y="91"/>
                    </a:lnTo>
                    <a:lnTo>
                      <a:pt x="295" y="119"/>
                    </a:lnTo>
                    <a:lnTo>
                      <a:pt x="299" y="149"/>
                    </a:lnTo>
                    <a:lnTo>
                      <a:pt x="299" y="940"/>
                    </a:lnTo>
                    <a:lnTo>
                      <a:pt x="295" y="970"/>
                    </a:lnTo>
                    <a:lnTo>
                      <a:pt x="287" y="998"/>
                    </a:lnTo>
                    <a:lnTo>
                      <a:pt x="273" y="1024"/>
                    </a:lnTo>
                    <a:lnTo>
                      <a:pt x="255" y="1046"/>
                    </a:lnTo>
                    <a:lnTo>
                      <a:pt x="232" y="1065"/>
                    </a:lnTo>
                    <a:lnTo>
                      <a:pt x="208" y="1078"/>
                    </a:lnTo>
                    <a:lnTo>
                      <a:pt x="180" y="1086"/>
                    </a:lnTo>
                    <a:lnTo>
                      <a:pt x="150" y="1089"/>
                    </a:lnTo>
                    <a:lnTo>
                      <a:pt x="119" y="1086"/>
                    </a:lnTo>
                    <a:lnTo>
                      <a:pt x="91" y="1078"/>
                    </a:lnTo>
                    <a:lnTo>
                      <a:pt x="66" y="1065"/>
                    </a:lnTo>
                    <a:lnTo>
                      <a:pt x="43" y="1046"/>
                    </a:lnTo>
                    <a:lnTo>
                      <a:pt x="26" y="1024"/>
                    </a:lnTo>
                    <a:lnTo>
                      <a:pt x="11" y="998"/>
                    </a:lnTo>
                    <a:lnTo>
                      <a:pt x="3" y="970"/>
                    </a:lnTo>
                    <a:lnTo>
                      <a:pt x="0" y="940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6" y="66"/>
                    </a:lnTo>
                    <a:lnTo>
                      <a:pt x="43" y="43"/>
                    </a:lnTo>
                    <a:lnTo>
                      <a:pt x="66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6915021" y="2338555"/>
              <a:ext cx="231394" cy="334621"/>
              <a:chOff x="-1103313" y="2519363"/>
              <a:chExt cx="414338" cy="598488"/>
            </a:xfrm>
          </p:grpSpPr>
          <p:sp>
            <p:nvSpPr>
              <p:cNvPr id="150" name="Freeform 91"/>
              <p:cNvSpPr>
                <a:spLocks noEditPoints="1"/>
              </p:cNvSpPr>
              <p:nvPr/>
            </p:nvSpPr>
            <p:spPr bwMode="auto">
              <a:xfrm>
                <a:off x="-1103313" y="2519363"/>
                <a:ext cx="414338" cy="598488"/>
              </a:xfrm>
              <a:custGeom>
                <a:avLst/>
                <a:gdLst>
                  <a:gd name="T0" fmla="*/ 1610 w 2347"/>
                  <a:gd name="T1" fmla="*/ 805 h 3396"/>
                  <a:gd name="T2" fmla="*/ 373 w 2347"/>
                  <a:gd name="T3" fmla="*/ 449 h 3396"/>
                  <a:gd name="T4" fmla="*/ 283 w 2347"/>
                  <a:gd name="T5" fmla="*/ 477 h 3396"/>
                  <a:gd name="T6" fmla="*/ 226 w 2347"/>
                  <a:gd name="T7" fmla="*/ 547 h 3396"/>
                  <a:gd name="T8" fmla="*/ 213 w 2347"/>
                  <a:gd name="T9" fmla="*/ 3025 h 3396"/>
                  <a:gd name="T10" fmla="*/ 241 w 2347"/>
                  <a:gd name="T11" fmla="*/ 3113 h 3396"/>
                  <a:gd name="T12" fmla="*/ 311 w 2347"/>
                  <a:gd name="T13" fmla="*/ 3170 h 3396"/>
                  <a:gd name="T14" fmla="*/ 1974 w 2347"/>
                  <a:gd name="T15" fmla="*/ 3183 h 3396"/>
                  <a:gd name="T16" fmla="*/ 2064 w 2347"/>
                  <a:gd name="T17" fmla="*/ 3155 h 3396"/>
                  <a:gd name="T18" fmla="*/ 2122 w 2347"/>
                  <a:gd name="T19" fmla="*/ 3086 h 3396"/>
                  <a:gd name="T20" fmla="*/ 2134 w 2347"/>
                  <a:gd name="T21" fmla="*/ 609 h 3396"/>
                  <a:gd name="T22" fmla="*/ 2107 w 2347"/>
                  <a:gd name="T23" fmla="*/ 520 h 3396"/>
                  <a:gd name="T24" fmla="*/ 2036 w 2347"/>
                  <a:gd name="T25" fmla="*/ 462 h 3396"/>
                  <a:gd name="T26" fmla="*/ 1821 w 2347"/>
                  <a:gd name="T27" fmla="*/ 449 h 3396"/>
                  <a:gd name="T28" fmla="*/ 1809 w 2347"/>
                  <a:gd name="T29" fmla="*/ 894 h 3396"/>
                  <a:gd name="T30" fmla="*/ 1755 w 2347"/>
                  <a:gd name="T31" fmla="*/ 971 h 3396"/>
                  <a:gd name="T32" fmla="*/ 1668 w 2347"/>
                  <a:gd name="T33" fmla="*/ 1011 h 3396"/>
                  <a:gd name="T34" fmla="*/ 679 w 2347"/>
                  <a:gd name="T35" fmla="*/ 1011 h 3396"/>
                  <a:gd name="T36" fmla="*/ 592 w 2347"/>
                  <a:gd name="T37" fmla="*/ 971 h 3396"/>
                  <a:gd name="T38" fmla="*/ 538 w 2347"/>
                  <a:gd name="T39" fmla="*/ 894 h 3396"/>
                  <a:gd name="T40" fmla="*/ 526 w 2347"/>
                  <a:gd name="T41" fmla="*/ 449 h 3396"/>
                  <a:gd name="T42" fmla="*/ 1152 w 2347"/>
                  <a:gd name="T43" fmla="*/ 75 h 3396"/>
                  <a:gd name="T44" fmla="*/ 1104 w 2347"/>
                  <a:gd name="T45" fmla="*/ 112 h 3396"/>
                  <a:gd name="T46" fmla="*/ 1096 w 2347"/>
                  <a:gd name="T47" fmla="*/ 174 h 3396"/>
                  <a:gd name="T48" fmla="*/ 1132 w 2347"/>
                  <a:gd name="T49" fmla="*/ 222 h 3396"/>
                  <a:gd name="T50" fmla="*/ 1195 w 2347"/>
                  <a:gd name="T51" fmla="*/ 230 h 3396"/>
                  <a:gd name="T52" fmla="*/ 1244 w 2347"/>
                  <a:gd name="T53" fmla="*/ 193 h 3396"/>
                  <a:gd name="T54" fmla="*/ 1251 w 2347"/>
                  <a:gd name="T55" fmla="*/ 131 h 3396"/>
                  <a:gd name="T56" fmla="*/ 1215 w 2347"/>
                  <a:gd name="T57" fmla="*/ 84 h 3396"/>
                  <a:gd name="T58" fmla="*/ 989 w 2347"/>
                  <a:gd name="T59" fmla="*/ 0 h 3396"/>
                  <a:gd name="T60" fmla="*/ 1421 w 2347"/>
                  <a:gd name="T61" fmla="*/ 12 h 3396"/>
                  <a:gd name="T62" fmla="*/ 1493 w 2347"/>
                  <a:gd name="T63" fmla="*/ 71 h 3396"/>
                  <a:gd name="T64" fmla="*/ 1519 w 2347"/>
                  <a:gd name="T65" fmla="*/ 161 h 3396"/>
                  <a:gd name="T66" fmla="*/ 2021 w 2347"/>
                  <a:gd name="T67" fmla="*/ 241 h 3396"/>
                  <a:gd name="T68" fmla="*/ 2149 w 2347"/>
                  <a:gd name="T69" fmla="*/ 281 h 3396"/>
                  <a:gd name="T70" fmla="*/ 2253 w 2347"/>
                  <a:gd name="T71" fmla="*/ 362 h 3396"/>
                  <a:gd name="T72" fmla="*/ 2323 w 2347"/>
                  <a:gd name="T73" fmla="*/ 475 h 3396"/>
                  <a:gd name="T74" fmla="*/ 2347 w 2347"/>
                  <a:gd name="T75" fmla="*/ 609 h 3396"/>
                  <a:gd name="T76" fmla="*/ 2335 w 2347"/>
                  <a:gd name="T77" fmla="*/ 3115 h 3396"/>
                  <a:gd name="T78" fmla="*/ 2281 w 2347"/>
                  <a:gd name="T79" fmla="*/ 3236 h 3396"/>
                  <a:gd name="T80" fmla="*/ 2187 w 2347"/>
                  <a:gd name="T81" fmla="*/ 3329 h 3396"/>
                  <a:gd name="T82" fmla="*/ 2066 w 2347"/>
                  <a:gd name="T83" fmla="*/ 3384 h 3396"/>
                  <a:gd name="T84" fmla="*/ 373 w 2347"/>
                  <a:gd name="T85" fmla="*/ 3396 h 3396"/>
                  <a:gd name="T86" fmla="*/ 238 w 2347"/>
                  <a:gd name="T87" fmla="*/ 3370 h 3396"/>
                  <a:gd name="T88" fmla="*/ 125 w 2347"/>
                  <a:gd name="T89" fmla="*/ 3301 h 3396"/>
                  <a:gd name="T90" fmla="*/ 44 w 2347"/>
                  <a:gd name="T91" fmla="*/ 3198 h 3396"/>
                  <a:gd name="T92" fmla="*/ 3 w 2347"/>
                  <a:gd name="T93" fmla="*/ 3070 h 3396"/>
                  <a:gd name="T94" fmla="*/ 3 w 2347"/>
                  <a:gd name="T95" fmla="*/ 562 h 3396"/>
                  <a:gd name="T96" fmla="*/ 44 w 2347"/>
                  <a:gd name="T97" fmla="*/ 435 h 3396"/>
                  <a:gd name="T98" fmla="*/ 125 w 2347"/>
                  <a:gd name="T99" fmla="*/ 331 h 3396"/>
                  <a:gd name="T100" fmla="*/ 238 w 2347"/>
                  <a:gd name="T101" fmla="*/ 262 h 3396"/>
                  <a:gd name="T102" fmla="*/ 373 w 2347"/>
                  <a:gd name="T103" fmla="*/ 238 h 3396"/>
                  <a:gd name="T104" fmla="*/ 831 w 2347"/>
                  <a:gd name="T105" fmla="*/ 128 h 3396"/>
                  <a:gd name="T106" fmla="*/ 875 w 2347"/>
                  <a:gd name="T107" fmla="*/ 47 h 3396"/>
                  <a:gd name="T108" fmla="*/ 956 w 2347"/>
                  <a:gd name="T109" fmla="*/ 3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7" h="3396">
                    <a:moveTo>
                      <a:pt x="737" y="465"/>
                    </a:moveTo>
                    <a:lnTo>
                      <a:pt x="737" y="805"/>
                    </a:lnTo>
                    <a:lnTo>
                      <a:pt x="1610" y="805"/>
                    </a:lnTo>
                    <a:lnTo>
                      <a:pt x="1610" y="465"/>
                    </a:lnTo>
                    <a:lnTo>
                      <a:pt x="737" y="465"/>
                    </a:lnTo>
                    <a:close/>
                    <a:moveTo>
                      <a:pt x="373" y="449"/>
                    </a:moveTo>
                    <a:lnTo>
                      <a:pt x="341" y="453"/>
                    </a:lnTo>
                    <a:lnTo>
                      <a:pt x="311" y="462"/>
                    </a:lnTo>
                    <a:lnTo>
                      <a:pt x="283" y="477"/>
                    </a:lnTo>
                    <a:lnTo>
                      <a:pt x="260" y="496"/>
                    </a:lnTo>
                    <a:lnTo>
                      <a:pt x="241" y="520"/>
                    </a:lnTo>
                    <a:lnTo>
                      <a:pt x="226" y="547"/>
                    </a:lnTo>
                    <a:lnTo>
                      <a:pt x="217" y="577"/>
                    </a:lnTo>
                    <a:lnTo>
                      <a:pt x="213" y="609"/>
                    </a:lnTo>
                    <a:lnTo>
                      <a:pt x="213" y="3025"/>
                    </a:lnTo>
                    <a:lnTo>
                      <a:pt x="217" y="3056"/>
                    </a:lnTo>
                    <a:lnTo>
                      <a:pt x="226" y="3086"/>
                    </a:lnTo>
                    <a:lnTo>
                      <a:pt x="241" y="3113"/>
                    </a:lnTo>
                    <a:lnTo>
                      <a:pt x="260" y="3136"/>
                    </a:lnTo>
                    <a:lnTo>
                      <a:pt x="283" y="3155"/>
                    </a:lnTo>
                    <a:lnTo>
                      <a:pt x="311" y="3170"/>
                    </a:lnTo>
                    <a:lnTo>
                      <a:pt x="341" y="3180"/>
                    </a:lnTo>
                    <a:lnTo>
                      <a:pt x="373" y="3183"/>
                    </a:lnTo>
                    <a:lnTo>
                      <a:pt x="1974" y="3183"/>
                    </a:lnTo>
                    <a:lnTo>
                      <a:pt x="2006" y="3180"/>
                    </a:lnTo>
                    <a:lnTo>
                      <a:pt x="2036" y="3170"/>
                    </a:lnTo>
                    <a:lnTo>
                      <a:pt x="2064" y="3155"/>
                    </a:lnTo>
                    <a:lnTo>
                      <a:pt x="2087" y="3136"/>
                    </a:lnTo>
                    <a:lnTo>
                      <a:pt x="2107" y="3113"/>
                    </a:lnTo>
                    <a:lnTo>
                      <a:pt x="2122" y="3086"/>
                    </a:lnTo>
                    <a:lnTo>
                      <a:pt x="2131" y="3056"/>
                    </a:lnTo>
                    <a:lnTo>
                      <a:pt x="2134" y="3025"/>
                    </a:lnTo>
                    <a:lnTo>
                      <a:pt x="2134" y="609"/>
                    </a:lnTo>
                    <a:lnTo>
                      <a:pt x="2131" y="577"/>
                    </a:lnTo>
                    <a:lnTo>
                      <a:pt x="2122" y="547"/>
                    </a:lnTo>
                    <a:lnTo>
                      <a:pt x="2107" y="520"/>
                    </a:lnTo>
                    <a:lnTo>
                      <a:pt x="2087" y="496"/>
                    </a:lnTo>
                    <a:lnTo>
                      <a:pt x="2064" y="477"/>
                    </a:lnTo>
                    <a:lnTo>
                      <a:pt x="2036" y="462"/>
                    </a:lnTo>
                    <a:lnTo>
                      <a:pt x="2006" y="453"/>
                    </a:lnTo>
                    <a:lnTo>
                      <a:pt x="1974" y="449"/>
                    </a:lnTo>
                    <a:lnTo>
                      <a:pt x="1821" y="449"/>
                    </a:lnTo>
                    <a:lnTo>
                      <a:pt x="1821" y="829"/>
                    </a:lnTo>
                    <a:lnTo>
                      <a:pt x="1818" y="862"/>
                    </a:lnTo>
                    <a:lnTo>
                      <a:pt x="1809" y="894"/>
                    </a:lnTo>
                    <a:lnTo>
                      <a:pt x="1795" y="923"/>
                    </a:lnTo>
                    <a:lnTo>
                      <a:pt x="1777" y="948"/>
                    </a:lnTo>
                    <a:lnTo>
                      <a:pt x="1755" y="971"/>
                    </a:lnTo>
                    <a:lnTo>
                      <a:pt x="1729" y="989"/>
                    </a:lnTo>
                    <a:lnTo>
                      <a:pt x="1700" y="1003"/>
                    </a:lnTo>
                    <a:lnTo>
                      <a:pt x="1668" y="1011"/>
                    </a:lnTo>
                    <a:lnTo>
                      <a:pt x="1635" y="1014"/>
                    </a:lnTo>
                    <a:lnTo>
                      <a:pt x="712" y="1014"/>
                    </a:lnTo>
                    <a:lnTo>
                      <a:pt x="679" y="1011"/>
                    </a:lnTo>
                    <a:lnTo>
                      <a:pt x="647" y="1003"/>
                    </a:lnTo>
                    <a:lnTo>
                      <a:pt x="618" y="989"/>
                    </a:lnTo>
                    <a:lnTo>
                      <a:pt x="592" y="971"/>
                    </a:lnTo>
                    <a:lnTo>
                      <a:pt x="570" y="948"/>
                    </a:lnTo>
                    <a:lnTo>
                      <a:pt x="552" y="923"/>
                    </a:lnTo>
                    <a:lnTo>
                      <a:pt x="538" y="894"/>
                    </a:lnTo>
                    <a:lnTo>
                      <a:pt x="529" y="862"/>
                    </a:lnTo>
                    <a:lnTo>
                      <a:pt x="526" y="829"/>
                    </a:lnTo>
                    <a:lnTo>
                      <a:pt x="526" y="449"/>
                    </a:lnTo>
                    <a:lnTo>
                      <a:pt x="373" y="449"/>
                    </a:lnTo>
                    <a:close/>
                    <a:moveTo>
                      <a:pt x="1174" y="73"/>
                    </a:moveTo>
                    <a:lnTo>
                      <a:pt x="1152" y="75"/>
                    </a:lnTo>
                    <a:lnTo>
                      <a:pt x="1132" y="84"/>
                    </a:lnTo>
                    <a:lnTo>
                      <a:pt x="1116" y="96"/>
                    </a:lnTo>
                    <a:lnTo>
                      <a:pt x="1104" y="112"/>
                    </a:lnTo>
                    <a:lnTo>
                      <a:pt x="1096" y="131"/>
                    </a:lnTo>
                    <a:lnTo>
                      <a:pt x="1093" y="153"/>
                    </a:lnTo>
                    <a:lnTo>
                      <a:pt x="1096" y="174"/>
                    </a:lnTo>
                    <a:lnTo>
                      <a:pt x="1104" y="193"/>
                    </a:lnTo>
                    <a:lnTo>
                      <a:pt x="1116" y="209"/>
                    </a:lnTo>
                    <a:lnTo>
                      <a:pt x="1132" y="222"/>
                    </a:lnTo>
                    <a:lnTo>
                      <a:pt x="1152" y="230"/>
                    </a:lnTo>
                    <a:lnTo>
                      <a:pt x="1174" y="234"/>
                    </a:lnTo>
                    <a:lnTo>
                      <a:pt x="1195" y="230"/>
                    </a:lnTo>
                    <a:lnTo>
                      <a:pt x="1215" y="222"/>
                    </a:lnTo>
                    <a:lnTo>
                      <a:pt x="1231" y="209"/>
                    </a:lnTo>
                    <a:lnTo>
                      <a:pt x="1244" y="193"/>
                    </a:lnTo>
                    <a:lnTo>
                      <a:pt x="1251" y="174"/>
                    </a:lnTo>
                    <a:lnTo>
                      <a:pt x="1254" y="153"/>
                    </a:lnTo>
                    <a:lnTo>
                      <a:pt x="1251" y="131"/>
                    </a:lnTo>
                    <a:lnTo>
                      <a:pt x="1244" y="112"/>
                    </a:lnTo>
                    <a:lnTo>
                      <a:pt x="1231" y="96"/>
                    </a:lnTo>
                    <a:lnTo>
                      <a:pt x="1215" y="84"/>
                    </a:lnTo>
                    <a:lnTo>
                      <a:pt x="1195" y="75"/>
                    </a:lnTo>
                    <a:lnTo>
                      <a:pt x="1174" y="73"/>
                    </a:lnTo>
                    <a:close/>
                    <a:moveTo>
                      <a:pt x="989" y="0"/>
                    </a:moveTo>
                    <a:lnTo>
                      <a:pt x="1358" y="0"/>
                    </a:lnTo>
                    <a:lnTo>
                      <a:pt x="1390" y="3"/>
                    </a:lnTo>
                    <a:lnTo>
                      <a:pt x="1421" y="12"/>
                    </a:lnTo>
                    <a:lnTo>
                      <a:pt x="1449" y="27"/>
                    </a:lnTo>
                    <a:lnTo>
                      <a:pt x="1472" y="47"/>
                    </a:lnTo>
                    <a:lnTo>
                      <a:pt x="1493" y="71"/>
                    </a:lnTo>
                    <a:lnTo>
                      <a:pt x="1507" y="98"/>
                    </a:lnTo>
                    <a:lnTo>
                      <a:pt x="1516" y="128"/>
                    </a:lnTo>
                    <a:lnTo>
                      <a:pt x="1519" y="161"/>
                    </a:lnTo>
                    <a:lnTo>
                      <a:pt x="1519" y="238"/>
                    </a:lnTo>
                    <a:lnTo>
                      <a:pt x="1974" y="238"/>
                    </a:lnTo>
                    <a:lnTo>
                      <a:pt x="2021" y="241"/>
                    </a:lnTo>
                    <a:lnTo>
                      <a:pt x="2066" y="250"/>
                    </a:lnTo>
                    <a:lnTo>
                      <a:pt x="2109" y="262"/>
                    </a:lnTo>
                    <a:lnTo>
                      <a:pt x="2149" y="281"/>
                    </a:lnTo>
                    <a:lnTo>
                      <a:pt x="2187" y="304"/>
                    </a:lnTo>
                    <a:lnTo>
                      <a:pt x="2222" y="331"/>
                    </a:lnTo>
                    <a:lnTo>
                      <a:pt x="2253" y="362"/>
                    </a:lnTo>
                    <a:lnTo>
                      <a:pt x="2281" y="397"/>
                    </a:lnTo>
                    <a:lnTo>
                      <a:pt x="2303" y="435"/>
                    </a:lnTo>
                    <a:lnTo>
                      <a:pt x="2323" y="475"/>
                    </a:lnTo>
                    <a:lnTo>
                      <a:pt x="2336" y="518"/>
                    </a:lnTo>
                    <a:lnTo>
                      <a:pt x="2344" y="562"/>
                    </a:lnTo>
                    <a:lnTo>
                      <a:pt x="2347" y="609"/>
                    </a:lnTo>
                    <a:lnTo>
                      <a:pt x="2347" y="3025"/>
                    </a:lnTo>
                    <a:lnTo>
                      <a:pt x="2344" y="3070"/>
                    </a:lnTo>
                    <a:lnTo>
                      <a:pt x="2335" y="3115"/>
                    </a:lnTo>
                    <a:lnTo>
                      <a:pt x="2323" y="3159"/>
                    </a:lnTo>
                    <a:lnTo>
                      <a:pt x="2303" y="3198"/>
                    </a:lnTo>
                    <a:lnTo>
                      <a:pt x="2281" y="3236"/>
                    </a:lnTo>
                    <a:lnTo>
                      <a:pt x="2253" y="3270"/>
                    </a:lnTo>
                    <a:lnTo>
                      <a:pt x="2222" y="3301"/>
                    </a:lnTo>
                    <a:lnTo>
                      <a:pt x="2187" y="3329"/>
                    </a:lnTo>
                    <a:lnTo>
                      <a:pt x="2149" y="3352"/>
                    </a:lnTo>
                    <a:lnTo>
                      <a:pt x="2109" y="3370"/>
                    </a:lnTo>
                    <a:lnTo>
                      <a:pt x="2066" y="3384"/>
                    </a:lnTo>
                    <a:lnTo>
                      <a:pt x="2021" y="3393"/>
                    </a:lnTo>
                    <a:lnTo>
                      <a:pt x="1974" y="3396"/>
                    </a:lnTo>
                    <a:lnTo>
                      <a:pt x="373" y="3396"/>
                    </a:lnTo>
                    <a:lnTo>
                      <a:pt x="326" y="3393"/>
                    </a:lnTo>
                    <a:lnTo>
                      <a:pt x="281" y="3384"/>
                    </a:lnTo>
                    <a:lnTo>
                      <a:pt x="238" y="3370"/>
                    </a:lnTo>
                    <a:lnTo>
                      <a:pt x="198" y="3352"/>
                    </a:lnTo>
                    <a:lnTo>
                      <a:pt x="160" y="3329"/>
                    </a:lnTo>
                    <a:lnTo>
                      <a:pt x="125" y="3301"/>
                    </a:lnTo>
                    <a:lnTo>
                      <a:pt x="94" y="3270"/>
                    </a:lnTo>
                    <a:lnTo>
                      <a:pt x="66" y="3236"/>
                    </a:lnTo>
                    <a:lnTo>
                      <a:pt x="44" y="3198"/>
                    </a:lnTo>
                    <a:lnTo>
                      <a:pt x="25" y="3159"/>
                    </a:lnTo>
                    <a:lnTo>
                      <a:pt x="11" y="3115"/>
                    </a:lnTo>
                    <a:lnTo>
                      <a:pt x="3" y="3070"/>
                    </a:lnTo>
                    <a:lnTo>
                      <a:pt x="0" y="3025"/>
                    </a:lnTo>
                    <a:lnTo>
                      <a:pt x="0" y="609"/>
                    </a:lnTo>
                    <a:lnTo>
                      <a:pt x="3" y="562"/>
                    </a:lnTo>
                    <a:lnTo>
                      <a:pt x="11" y="518"/>
                    </a:lnTo>
                    <a:lnTo>
                      <a:pt x="25" y="475"/>
                    </a:lnTo>
                    <a:lnTo>
                      <a:pt x="44" y="435"/>
                    </a:lnTo>
                    <a:lnTo>
                      <a:pt x="66" y="397"/>
                    </a:lnTo>
                    <a:lnTo>
                      <a:pt x="94" y="362"/>
                    </a:lnTo>
                    <a:lnTo>
                      <a:pt x="125" y="331"/>
                    </a:lnTo>
                    <a:lnTo>
                      <a:pt x="160" y="304"/>
                    </a:lnTo>
                    <a:lnTo>
                      <a:pt x="198" y="281"/>
                    </a:lnTo>
                    <a:lnTo>
                      <a:pt x="238" y="262"/>
                    </a:lnTo>
                    <a:lnTo>
                      <a:pt x="281" y="250"/>
                    </a:lnTo>
                    <a:lnTo>
                      <a:pt x="326" y="241"/>
                    </a:lnTo>
                    <a:lnTo>
                      <a:pt x="373" y="238"/>
                    </a:lnTo>
                    <a:lnTo>
                      <a:pt x="828" y="238"/>
                    </a:lnTo>
                    <a:lnTo>
                      <a:pt x="828" y="161"/>
                    </a:lnTo>
                    <a:lnTo>
                      <a:pt x="831" y="128"/>
                    </a:lnTo>
                    <a:lnTo>
                      <a:pt x="840" y="98"/>
                    </a:lnTo>
                    <a:lnTo>
                      <a:pt x="855" y="71"/>
                    </a:lnTo>
                    <a:lnTo>
                      <a:pt x="875" y="47"/>
                    </a:lnTo>
                    <a:lnTo>
                      <a:pt x="898" y="27"/>
                    </a:lnTo>
                    <a:lnTo>
                      <a:pt x="926" y="12"/>
                    </a:lnTo>
                    <a:lnTo>
                      <a:pt x="956" y="3"/>
                    </a:lnTo>
                    <a:lnTo>
                      <a:pt x="9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92"/>
              <p:cNvSpPr>
                <a:spLocks noEditPoints="1"/>
              </p:cNvSpPr>
              <p:nvPr/>
            </p:nvSpPr>
            <p:spPr bwMode="auto">
              <a:xfrm>
                <a:off x="-1041401" y="2757488"/>
                <a:ext cx="96838" cy="79375"/>
              </a:xfrm>
              <a:custGeom>
                <a:avLst/>
                <a:gdLst>
                  <a:gd name="T0" fmla="*/ 75 w 546"/>
                  <a:gd name="T1" fmla="*/ 69 h 453"/>
                  <a:gd name="T2" fmla="*/ 60 w 546"/>
                  <a:gd name="T3" fmla="*/ 83 h 453"/>
                  <a:gd name="T4" fmla="*/ 58 w 546"/>
                  <a:gd name="T5" fmla="*/ 367 h 453"/>
                  <a:gd name="T6" fmla="*/ 66 w 546"/>
                  <a:gd name="T7" fmla="*/ 388 h 453"/>
                  <a:gd name="T8" fmla="*/ 86 w 546"/>
                  <a:gd name="T9" fmla="*/ 395 h 453"/>
                  <a:gd name="T10" fmla="*/ 345 w 546"/>
                  <a:gd name="T11" fmla="*/ 393 h 453"/>
                  <a:gd name="T12" fmla="*/ 361 w 546"/>
                  <a:gd name="T13" fmla="*/ 378 h 453"/>
                  <a:gd name="T14" fmla="*/ 363 w 546"/>
                  <a:gd name="T15" fmla="*/ 290 h 453"/>
                  <a:gd name="T16" fmla="*/ 292 w 546"/>
                  <a:gd name="T17" fmla="*/ 372 h 453"/>
                  <a:gd name="T18" fmla="*/ 265 w 546"/>
                  <a:gd name="T19" fmla="*/ 380 h 453"/>
                  <a:gd name="T20" fmla="*/ 249 w 546"/>
                  <a:gd name="T21" fmla="*/ 379 h 453"/>
                  <a:gd name="T22" fmla="*/ 225 w 546"/>
                  <a:gd name="T23" fmla="*/ 366 h 453"/>
                  <a:gd name="T24" fmla="*/ 91 w 546"/>
                  <a:gd name="T25" fmla="*/ 238 h 453"/>
                  <a:gd name="T26" fmla="*/ 84 w 546"/>
                  <a:gd name="T27" fmla="*/ 206 h 453"/>
                  <a:gd name="T28" fmla="*/ 98 w 546"/>
                  <a:gd name="T29" fmla="*/ 176 h 453"/>
                  <a:gd name="T30" fmla="*/ 127 w 546"/>
                  <a:gd name="T31" fmla="*/ 160 h 453"/>
                  <a:gd name="T32" fmla="*/ 159 w 546"/>
                  <a:gd name="T33" fmla="*/ 164 h 453"/>
                  <a:gd name="T34" fmla="*/ 218 w 546"/>
                  <a:gd name="T35" fmla="*/ 214 h 453"/>
                  <a:gd name="T36" fmla="*/ 248 w 546"/>
                  <a:gd name="T37" fmla="*/ 228 h 453"/>
                  <a:gd name="T38" fmla="*/ 279 w 546"/>
                  <a:gd name="T39" fmla="*/ 221 h 453"/>
                  <a:gd name="T40" fmla="*/ 363 w 546"/>
                  <a:gd name="T41" fmla="*/ 125 h 453"/>
                  <a:gd name="T42" fmla="*/ 361 w 546"/>
                  <a:gd name="T43" fmla="*/ 83 h 453"/>
                  <a:gd name="T44" fmla="*/ 345 w 546"/>
                  <a:gd name="T45" fmla="*/ 69 h 453"/>
                  <a:gd name="T46" fmla="*/ 86 w 546"/>
                  <a:gd name="T47" fmla="*/ 66 h 453"/>
                  <a:gd name="T48" fmla="*/ 513 w 546"/>
                  <a:gd name="T49" fmla="*/ 4 h 453"/>
                  <a:gd name="T50" fmla="*/ 539 w 546"/>
                  <a:gd name="T51" fmla="*/ 25 h 453"/>
                  <a:gd name="T52" fmla="*/ 546 w 546"/>
                  <a:gd name="T53" fmla="*/ 57 h 453"/>
                  <a:gd name="T54" fmla="*/ 533 w 546"/>
                  <a:gd name="T55" fmla="*/ 87 h 453"/>
                  <a:gd name="T56" fmla="*/ 421 w 546"/>
                  <a:gd name="T57" fmla="*/ 367 h 453"/>
                  <a:gd name="T58" fmla="*/ 409 w 546"/>
                  <a:gd name="T59" fmla="*/ 410 h 453"/>
                  <a:gd name="T60" fmla="*/ 378 w 546"/>
                  <a:gd name="T61" fmla="*/ 441 h 453"/>
                  <a:gd name="T62" fmla="*/ 335 w 546"/>
                  <a:gd name="T63" fmla="*/ 453 h 453"/>
                  <a:gd name="T64" fmla="*/ 63 w 546"/>
                  <a:gd name="T65" fmla="*/ 449 h 453"/>
                  <a:gd name="T66" fmla="*/ 26 w 546"/>
                  <a:gd name="T67" fmla="*/ 428 h 453"/>
                  <a:gd name="T68" fmla="*/ 3 w 546"/>
                  <a:gd name="T69" fmla="*/ 390 h 453"/>
                  <a:gd name="T70" fmla="*/ 0 w 546"/>
                  <a:gd name="T71" fmla="*/ 95 h 453"/>
                  <a:gd name="T72" fmla="*/ 12 w 546"/>
                  <a:gd name="T73" fmla="*/ 52 h 453"/>
                  <a:gd name="T74" fmla="*/ 43 w 546"/>
                  <a:gd name="T75" fmla="*/ 21 h 453"/>
                  <a:gd name="T76" fmla="*/ 86 w 546"/>
                  <a:gd name="T77" fmla="*/ 9 h 453"/>
                  <a:gd name="T78" fmla="*/ 356 w 546"/>
                  <a:gd name="T79" fmla="*/ 11 h 453"/>
                  <a:gd name="T80" fmla="*/ 391 w 546"/>
                  <a:gd name="T81" fmla="*/ 30 h 453"/>
                  <a:gd name="T82" fmla="*/ 415 w 546"/>
                  <a:gd name="T83" fmla="*/ 63 h 453"/>
                  <a:gd name="T84" fmla="*/ 465 w 546"/>
                  <a:gd name="T85" fmla="*/ 8 h 453"/>
                  <a:gd name="T86" fmla="*/ 497 w 546"/>
                  <a:gd name="T87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6" h="453">
                    <a:moveTo>
                      <a:pt x="86" y="66"/>
                    </a:moveTo>
                    <a:lnTo>
                      <a:pt x="75" y="69"/>
                    </a:lnTo>
                    <a:lnTo>
                      <a:pt x="66" y="75"/>
                    </a:lnTo>
                    <a:lnTo>
                      <a:pt x="60" y="83"/>
                    </a:lnTo>
                    <a:lnTo>
                      <a:pt x="58" y="95"/>
                    </a:lnTo>
                    <a:lnTo>
                      <a:pt x="58" y="367"/>
                    </a:lnTo>
                    <a:lnTo>
                      <a:pt x="60" y="378"/>
                    </a:lnTo>
                    <a:lnTo>
                      <a:pt x="66" y="388"/>
                    </a:lnTo>
                    <a:lnTo>
                      <a:pt x="75" y="393"/>
                    </a:lnTo>
                    <a:lnTo>
                      <a:pt x="86" y="395"/>
                    </a:lnTo>
                    <a:lnTo>
                      <a:pt x="335" y="395"/>
                    </a:lnTo>
                    <a:lnTo>
                      <a:pt x="345" y="393"/>
                    </a:lnTo>
                    <a:lnTo>
                      <a:pt x="355" y="388"/>
                    </a:lnTo>
                    <a:lnTo>
                      <a:pt x="361" y="378"/>
                    </a:lnTo>
                    <a:lnTo>
                      <a:pt x="363" y="367"/>
                    </a:lnTo>
                    <a:lnTo>
                      <a:pt x="363" y="290"/>
                    </a:lnTo>
                    <a:lnTo>
                      <a:pt x="302" y="362"/>
                    </a:lnTo>
                    <a:lnTo>
                      <a:pt x="292" y="372"/>
                    </a:lnTo>
                    <a:lnTo>
                      <a:pt x="279" y="378"/>
                    </a:lnTo>
                    <a:lnTo>
                      <a:pt x="265" y="380"/>
                    </a:lnTo>
                    <a:lnTo>
                      <a:pt x="262" y="380"/>
                    </a:lnTo>
                    <a:lnTo>
                      <a:pt x="249" y="379"/>
                    </a:lnTo>
                    <a:lnTo>
                      <a:pt x="236" y="374"/>
                    </a:lnTo>
                    <a:lnTo>
                      <a:pt x="225" y="366"/>
                    </a:lnTo>
                    <a:lnTo>
                      <a:pt x="101" y="252"/>
                    </a:lnTo>
                    <a:lnTo>
                      <a:pt x="91" y="238"/>
                    </a:lnTo>
                    <a:lnTo>
                      <a:pt x="85" y="223"/>
                    </a:lnTo>
                    <a:lnTo>
                      <a:pt x="84" y="206"/>
                    </a:lnTo>
                    <a:lnTo>
                      <a:pt x="89" y="191"/>
                    </a:lnTo>
                    <a:lnTo>
                      <a:pt x="98" y="176"/>
                    </a:lnTo>
                    <a:lnTo>
                      <a:pt x="112" y="166"/>
                    </a:lnTo>
                    <a:lnTo>
                      <a:pt x="127" y="160"/>
                    </a:lnTo>
                    <a:lnTo>
                      <a:pt x="143" y="160"/>
                    </a:lnTo>
                    <a:lnTo>
                      <a:pt x="159" y="164"/>
                    </a:lnTo>
                    <a:lnTo>
                      <a:pt x="173" y="174"/>
                    </a:lnTo>
                    <a:lnTo>
                      <a:pt x="218" y="214"/>
                    </a:lnTo>
                    <a:lnTo>
                      <a:pt x="232" y="224"/>
                    </a:lnTo>
                    <a:lnTo>
                      <a:pt x="248" y="228"/>
                    </a:lnTo>
                    <a:lnTo>
                      <a:pt x="264" y="227"/>
                    </a:lnTo>
                    <a:lnTo>
                      <a:pt x="279" y="221"/>
                    </a:lnTo>
                    <a:lnTo>
                      <a:pt x="292" y="210"/>
                    </a:lnTo>
                    <a:lnTo>
                      <a:pt x="363" y="125"/>
                    </a:lnTo>
                    <a:lnTo>
                      <a:pt x="363" y="95"/>
                    </a:lnTo>
                    <a:lnTo>
                      <a:pt x="361" y="83"/>
                    </a:lnTo>
                    <a:lnTo>
                      <a:pt x="355" y="75"/>
                    </a:lnTo>
                    <a:lnTo>
                      <a:pt x="345" y="69"/>
                    </a:lnTo>
                    <a:lnTo>
                      <a:pt x="335" y="66"/>
                    </a:lnTo>
                    <a:lnTo>
                      <a:pt x="86" y="66"/>
                    </a:lnTo>
                    <a:close/>
                    <a:moveTo>
                      <a:pt x="497" y="0"/>
                    </a:moveTo>
                    <a:lnTo>
                      <a:pt x="513" y="4"/>
                    </a:lnTo>
                    <a:lnTo>
                      <a:pt x="527" y="12"/>
                    </a:lnTo>
                    <a:lnTo>
                      <a:pt x="539" y="25"/>
                    </a:lnTo>
                    <a:lnTo>
                      <a:pt x="545" y="41"/>
                    </a:lnTo>
                    <a:lnTo>
                      <a:pt x="546" y="57"/>
                    </a:lnTo>
                    <a:lnTo>
                      <a:pt x="543" y="73"/>
                    </a:lnTo>
                    <a:lnTo>
                      <a:pt x="533" y="87"/>
                    </a:lnTo>
                    <a:lnTo>
                      <a:pt x="421" y="221"/>
                    </a:lnTo>
                    <a:lnTo>
                      <a:pt x="421" y="367"/>
                    </a:lnTo>
                    <a:lnTo>
                      <a:pt x="418" y="390"/>
                    </a:lnTo>
                    <a:lnTo>
                      <a:pt x="409" y="410"/>
                    </a:lnTo>
                    <a:lnTo>
                      <a:pt x="396" y="428"/>
                    </a:lnTo>
                    <a:lnTo>
                      <a:pt x="378" y="441"/>
                    </a:lnTo>
                    <a:lnTo>
                      <a:pt x="357" y="449"/>
                    </a:lnTo>
                    <a:lnTo>
                      <a:pt x="335" y="453"/>
                    </a:lnTo>
                    <a:lnTo>
                      <a:pt x="86" y="453"/>
                    </a:lnTo>
                    <a:lnTo>
                      <a:pt x="63" y="449"/>
                    </a:lnTo>
                    <a:lnTo>
                      <a:pt x="43" y="441"/>
                    </a:lnTo>
                    <a:lnTo>
                      <a:pt x="26" y="428"/>
                    </a:lnTo>
                    <a:lnTo>
                      <a:pt x="12" y="410"/>
                    </a:lnTo>
                    <a:lnTo>
                      <a:pt x="3" y="390"/>
                    </a:lnTo>
                    <a:lnTo>
                      <a:pt x="0" y="367"/>
                    </a:lnTo>
                    <a:lnTo>
                      <a:pt x="0" y="95"/>
                    </a:lnTo>
                    <a:lnTo>
                      <a:pt x="3" y="72"/>
                    </a:lnTo>
                    <a:lnTo>
                      <a:pt x="12" y="52"/>
                    </a:lnTo>
                    <a:lnTo>
                      <a:pt x="26" y="33"/>
                    </a:lnTo>
                    <a:lnTo>
                      <a:pt x="43" y="21"/>
                    </a:lnTo>
                    <a:lnTo>
                      <a:pt x="63" y="12"/>
                    </a:lnTo>
                    <a:lnTo>
                      <a:pt x="86" y="9"/>
                    </a:lnTo>
                    <a:lnTo>
                      <a:pt x="335" y="9"/>
                    </a:lnTo>
                    <a:lnTo>
                      <a:pt x="356" y="11"/>
                    </a:lnTo>
                    <a:lnTo>
                      <a:pt x="375" y="19"/>
                    </a:lnTo>
                    <a:lnTo>
                      <a:pt x="391" y="30"/>
                    </a:lnTo>
                    <a:lnTo>
                      <a:pt x="405" y="45"/>
                    </a:lnTo>
                    <a:lnTo>
                      <a:pt x="415" y="63"/>
                    </a:lnTo>
                    <a:lnTo>
                      <a:pt x="452" y="20"/>
                    </a:lnTo>
                    <a:lnTo>
                      <a:pt x="465" y="8"/>
                    </a:lnTo>
                    <a:lnTo>
                      <a:pt x="480" y="2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93"/>
              <p:cNvSpPr>
                <a:spLocks noEditPoints="1"/>
              </p:cNvSpPr>
              <p:nvPr/>
            </p:nvSpPr>
            <p:spPr bwMode="auto">
              <a:xfrm>
                <a:off x="-1041401" y="2859088"/>
                <a:ext cx="96838" cy="82550"/>
              </a:xfrm>
              <a:custGeom>
                <a:avLst/>
                <a:gdLst>
                  <a:gd name="T0" fmla="*/ 75 w 546"/>
                  <a:gd name="T1" fmla="*/ 80 h 465"/>
                  <a:gd name="T2" fmla="*/ 60 w 546"/>
                  <a:gd name="T3" fmla="*/ 96 h 465"/>
                  <a:gd name="T4" fmla="*/ 58 w 546"/>
                  <a:gd name="T5" fmla="*/ 379 h 465"/>
                  <a:gd name="T6" fmla="*/ 66 w 546"/>
                  <a:gd name="T7" fmla="*/ 399 h 465"/>
                  <a:gd name="T8" fmla="*/ 86 w 546"/>
                  <a:gd name="T9" fmla="*/ 407 h 465"/>
                  <a:gd name="T10" fmla="*/ 345 w 546"/>
                  <a:gd name="T11" fmla="*/ 405 h 465"/>
                  <a:gd name="T12" fmla="*/ 361 w 546"/>
                  <a:gd name="T13" fmla="*/ 390 h 465"/>
                  <a:gd name="T14" fmla="*/ 363 w 546"/>
                  <a:gd name="T15" fmla="*/ 289 h 465"/>
                  <a:gd name="T16" fmla="*/ 292 w 546"/>
                  <a:gd name="T17" fmla="*/ 370 h 465"/>
                  <a:gd name="T18" fmla="*/ 265 w 546"/>
                  <a:gd name="T19" fmla="*/ 380 h 465"/>
                  <a:gd name="T20" fmla="*/ 249 w 546"/>
                  <a:gd name="T21" fmla="*/ 378 h 465"/>
                  <a:gd name="T22" fmla="*/ 225 w 546"/>
                  <a:gd name="T23" fmla="*/ 366 h 465"/>
                  <a:gd name="T24" fmla="*/ 91 w 546"/>
                  <a:gd name="T25" fmla="*/ 237 h 465"/>
                  <a:gd name="T26" fmla="*/ 84 w 546"/>
                  <a:gd name="T27" fmla="*/ 205 h 465"/>
                  <a:gd name="T28" fmla="*/ 98 w 546"/>
                  <a:gd name="T29" fmla="*/ 176 h 465"/>
                  <a:gd name="T30" fmla="*/ 127 w 546"/>
                  <a:gd name="T31" fmla="*/ 160 h 465"/>
                  <a:gd name="T32" fmla="*/ 159 w 546"/>
                  <a:gd name="T33" fmla="*/ 164 h 465"/>
                  <a:gd name="T34" fmla="*/ 218 w 546"/>
                  <a:gd name="T35" fmla="*/ 214 h 465"/>
                  <a:gd name="T36" fmla="*/ 248 w 546"/>
                  <a:gd name="T37" fmla="*/ 228 h 465"/>
                  <a:gd name="T38" fmla="*/ 279 w 546"/>
                  <a:gd name="T39" fmla="*/ 220 h 465"/>
                  <a:gd name="T40" fmla="*/ 363 w 546"/>
                  <a:gd name="T41" fmla="*/ 123 h 465"/>
                  <a:gd name="T42" fmla="*/ 361 w 546"/>
                  <a:gd name="T43" fmla="*/ 96 h 465"/>
                  <a:gd name="T44" fmla="*/ 345 w 546"/>
                  <a:gd name="T45" fmla="*/ 80 h 465"/>
                  <a:gd name="T46" fmla="*/ 86 w 546"/>
                  <a:gd name="T47" fmla="*/ 78 h 465"/>
                  <a:gd name="T48" fmla="*/ 513 w 546"/>
                  <a:gd name="T49" fmla="*/ 3 h 465"/>
                  <a:gd name="T50" fmla="*/ 539 w 546"/>
                  <a:gd name="T51" fmla="*/ 25 h 465"/>
                  <a:gd name="T52" fmla="*/ 546 w 546"/>
                  <a:gd name="T53" fmla="*/ 55 h 465"/>
                  <a:gd name="T54" fmla="*/ 533 w 546"/>
                  <a:gd name="T55" fmla="*/ 86 h 465"/>
                  <a:gd name="T56" fmla="*/ 421 w 546"/>
                  <a:gd name="T57" fmla="*/ 379 h 465"/>
                  <a:gd name="T58" fmla="*/ 409 w 546"/>
                  <a:gd name="T59" fmla="*/ 422 h 465"/>
                  <a:gd name="T60" fmla="*/ 378 w 546"/>
                  <a:gd name="T61" fmla="*/ 453 h 465"/>
                  <a:gd name="T62" fmla="*/ 335 w 546"/>
                  <a:gd name="T63" fmla="*/ 465 h 465"/>
                  <a:gd name="T64" fmla="*/ 63 w 546"/>
                  <a:gd name="T65" fmla="*/ 462 h 465"/>
                  <a:gd name="T66" fmla="*/ 26 w 546"/>
                  <a:gd name="T67" fmla="*/ 439 h 465"/>
                  <a:gd name="T68" fmla="*/ 3 w 546"/>
                  <a:gd name="T69" fmla="*/ 402 h 465"/>
                  <a:gd name="T70" fmla="*/ 0 w 546"/>
                  <a:gd name="T71" fmla="*/ 106 h 465"/>
                  <a:gd name="T72" fmla="*/ 12 w 546"/>
                  <a:gd name="T73" fmla="*/ 63 h 465"/>
                  <a:gd name="T74" fmla="*/ 43 w 546"/>
                  <a:gd name="T75" fmla="*/ 32 h 465"/>
                  <a:gd name="T76" fmla="*/ 86 w 546"/>
                  <a:gd name="T77" fmla="*/ 20 h 465"/>
                  <a:gd name="T78" fmla="*/ 354 w 546"/>
                  <a:gd name="T79" fmla="*/ 22 h 465"/>
                  <a:gd name="T80" fmla="*/ 387 w 546"/>
                  <a:gd name="T81" fmla="*/ 39 h 465"/>
                  <a:gd name="T82" fmla="*/ 410 w 546"/>
                  <a:gd name="T83" fmla="*/ 67 h 465"/>
                  <a:gd name="T84" fmla="*/ 465 w 546"/>
                  <a:gd name="T85" fmla="*/ 7 h 465"/>
                  <a:gd name="T86" fmla="*/ 497 w 546"/>
                  <a:gd name="T87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6" h="465">
                    <a:moveTo>
                      <a:pt x="86" y="78"/>
                    </a:moveTo>
                    <a:lnTo>
                      <a:pt x="75" y="80"/>
                    </a:lnTo>
                    <a:lnTo>
                      <a:pt x="66" y="86"/>
                    </a:lnTo>
                    <a:lnTo>
                      <a:pt x="60" y="96"/>
                    </a:lnTo>
                    <a:lnTo>
                      <a:pt x="58" y="106"/>
                    </a:lnTo>
                    <a:lnTo>
                      <a:pt x="58" y="379"/>
                    </a:lnTo>
                    <a:lnTo>
                      <a:pt x="60" y="390"/>
                    </a:lnTo>
                    <a:lnTo>
                      <a:pt x="66" y="399"/>
                    </a:lnTo>
                    <a:lnTo>
                      <a:pt x="75" y="405"/>
                    </a:lnTo>
                    <a:lnTo>
                      <a:pt x="86" y="407"/>
                    </a:lnTo>
                    <a:lnTo>
                      <a:pt x="335" y="407"/>
                    </a:lnTo>
                    <a:lnTo>
                      <a:pt x="345" y="405"/>
                    </a:lnTo>
                    <a:lnTo>
                      <a:pt x="355" y="399"/>
                    </a:lnTo>
                    <a:lnTo>
                      <a:pt x="361" y="390"/>
                    </a:lnTo>
                    <a:lnTo>
                      <a:pt x="363" y="379"/>
                    </a:lnTo>
                    <a:lnTo>
                      <a:pt x="363" y="289"/>
                    </a:lnTo>
                    <a:lnTo>
                      <a:pt x="302" y="361"/>
                    </a:lnTo>
                    <a:lnTo>
                      <a:pt x="292" y="370"/>
                    </a:lnTo>
                    <a:lnTo>
                      <a:pt x="279" y="377"/>
                    </a:lnTo>
                    <a:lnTo>
                      <a:pt x="265" y="380"/>
                    </a:lnTo>
                    <a:lnTo>
                      <a:pt x="262" y="380"/>
                    </a:lnTo>
                    <a:lnTo>
                      <a:pt x="249" y="378"/>
                    </a:lnTo>
                    <a:lnTo>
                      <a:pt x="236" y="373"/>
                    </a:lnTo>
                    <a:lnTo>
                      <a:pt x="225" y="366"/>
                    </a:lnTo>
                    <a:lnTo>
                      <a:pt x="101" y="251"/>
                    </a:lnTo>
                    <a:lnTo>
                      <a:pt x="91" y="237"/>
                    </a:lnTo>
                    <a:lnTo>
                      <a:pt x="85" y="221"/>
                    </a:lnTo>
                    <a:lnTo>
                      <a:pt x="84" y="205"/>
                    </a:lnTo>
                    <a:lnTo>
                      <a:pt x="89" y="189"/>
                    </a:lnTo>
                    <a:lnTo>
                      <a:pt x="98" y="176"/>
                    </a:lnTo>
                    <a:lnTo>
                      <a:pt x="112" y="165"/>
                    </a:lnTo>
                    <a:lnTo>
                      <a:pt x="127" y="160"/>
                    </a:lnTo>
                    <a:lnTo>
                      <a:pt x="143" y="159"/>
                    </a:lnTo>
                    <a:lnTo>
                      <a:pt x="159" y="164"/>
                    </a:lnTo>
                    <a:lnTo>
                      <a:pt x="173" y="173"/>
                    </a:lnTo>
                    <a:lnTo>
                      <a:pt x="218" y="214"/>
                    </a:lnTo>
                    <a:lnTo>
                      <a:pt x="232" y="223"/>
                    </a:lnTo>
                    <a:lnTo>
                      <a:pt x="248" y="228"/>
                    </a:lnTo>
                    <a:lnTo>
                      <a:pt x="264" y="227"/>
                    </a:lnTo>
                    <a:lnTo>
                      <a:pt x="279" y="220"/>
                    </a:lnTo>
                    <a:lnTo>
                      <a:pt x="292" y="210"/>
                    </a:lnTo>
                    <a:lnTo>
                      <a:pt x="363" y="123"/>
                    </a:lnTo>
                    <a:lnTo>
                      <a:pt x="363" y="106"/>
                    </a:lnTo>
                    <a:lnTo>
                      <a:pt x="361" y="96"/>
                    </a:lnTo>
                    <a:lnTo>
                      <a:pt x="355" y="86"/>
                    </a:lnTo>
                    <a:lnTo>
                      <a:pt x="345" y="80"/>
                    </a:lnTo>
                    <a:lnTo>
                      <a:pt x="335" y="78"/>
                    </a:lnTo>
                    <a:lnTo>
                      <a:pt x="86" y="78"/>
                    </a:lnTo>
                    <a:close/>
                    <a:moveTo>
                      <a:pt x="497" y="0"/>
                    </a:moveTo>
                    <a:lnTo>
                      <a:pt x="513" y="3"/>
                    </a:lnTo>
                    <a:lnTo>
                      <a:pt x="527" y="12"/>
                    </a:lnTo>
                    <a:lnTo>
                      <a:pt x="539" y="25"/>
                    </a:lnTo>
                    <a:lnTo>
                      <a:pt x="545" y="39"/>
                    </a:lnTo>
                    <a:lnTo>
                      <a:pt x="546" y="55"/>
                    </a:lnTo>
                    <a:lnTo>
                      <a:pt x="543" y="72"/>
                    </a:lnTo>
                    <a:lnTo>
                      <a:pt x="533" y="86"/>
                    </a:lnTo>
                    <a:lnTo>
                      <a:pt x="421" y="221"/>
                    </a:lnTo>
                    <a:lnTo>
                      <a:pt x="421" y="379"/>
                    </a:lnTo>
                    <a:lnTo>
                      <a:pt x="418" y="402"/>
                    </a:lnTo>
                    <a:lnTo>
                      <a:pt x="409" y="422"/>
                    </a:lnTo>
                    <a:lnTo>
                      <a:pt x="396" y="439"/>
                    </a:lnTo>
                    <a:lnTo>
                      <a:pt x="378" y="453"/>
                    </a:lnTo>
                    <a:lnTo>
                      <a:pt x="357" y="462"/>
                    </a:lnTo>
                    <a:lnTo>
                      <a:pt x="335" y="465"/>
                    </a:lnTo>
                    <a:lnTo>
                      <a:pt x="86" y="465"/>
                    </a:lnTo>
                    <a:lnTo>
                      <a:pt x="63" y="462"/>
                    </a:lnTo>
                    <a:lnTo>
                      <a:pt x="43" y="453"/>
                    </a:lnTo>
                    <a:lnTo>
                      <a:pt x="26" y="439"/>
                    </a:lnTo>
                    <a:lnTo>
                      <a:pt x="12" y="422"/>
                    </a:lnTo>
                    <a:lnTo>
                      <a:pt x="3" y="402"/>
                    </a:lnTo>
                    <a:lnTo>
                      <a:pt x="0" y="379"/>
                    </a:lnTo>
                    <a:lnTo>
                      <a:pt x="0" y="106"/>
                    </a:lnTo>
                    <a:lnTo>
                      <a:pt x="3" y="84"/>
                    </a:lnTo>
                    <a:lnTo>
                      <a:pt x="12" y="63"/>
                    </a:lnTo>
                    <a:lnTo>
                      <a:pt x="26" y="46"/>
                    </a:lnTo>
                    <a:lnTo>
                      <a:pt x="43" y="32"/>
                    </a:lnTo>
                    <a:lnTo>
                      <a:pt x="63" y="23"/>
                    </a:lnTo>
                    <a:lnTo>
                      <a:pt x="86" y="20"/>
                    </a:lnTo>
                    <a:lnTo>
                      <a:pt x="335" y="20"/>
                    </a:lnTo>
                    <a:lnTo>
                      <a:pt x="354" y="22"/>
                    </a:lnTo>
                    <a:lnTo>
                      <a:pt x="372" y="29"/>
                    </a:lnTo>
                    <a:lnTo>
                      <a:pt x="387" y="39"/>
                    </a:lnTo>
                    <a:lnTo>
                      <a:pt x="401" y="52"/>
                    </a:lnTo>
                    <a:lnTo>
                      <a:pt x="410" y="67"/>
                    </a:lnTo>
                    <a:lnTo>
                      <a:pt x="452" y="18"/>
                    </a:lnTo>
                    <a:lnTo>
                      <a:pt x="465" y="7"/>
                    </a:lnTo>
                    <a:lnTo>
                      <a:pt x="480" y="1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94"/>
              <p:cNvSpPr>
                <a:spLocks noEditPoints="1"/>
              </p:cNvSpPr>
              <p:nvPr/>
            </p:nvSpPr>
            <p:spPr bwMode="auto">
              <a:xfrm>
                <a:off x="-1041401" y="2962275"/>
                <a:ext cx="96838" cy="82550"/>
              </a:xfrm>
              <a:custGeom>
                <a:avLst/>
                <a:gdLst>
                  <a:gd name="T0" fmla="*/ 75 w 546"/>
                  <a:gd name="T1" fmla="*/ 85 h 470"/>
                  <a:gd name="T2" fmla="*/ 60 w 546"/>
                  <a:gd name="T3" fmla="*/ 101 h 470"/>
                  <a:gd name="T4" fmla="*/ 58 w 546"/>
                  <a:gd name="T5" fmla="*/ 384 h 470"/>
                  <a:gd name="T6" fmla="*/ 66 w 546"/>
                  <a:gd name="T7" fmla="*/ 404 h 470"/>
                  <a:gd name="T8" fmla="*/ 86 w 546"/>
                  <a:gd name="T9" fmla="*/ 412 h 470"/>
                  <a:gd name="T10" fmla="*/ 345 w 546"/>
                  <a:gd name="T11" fmla="*/ 410 h 470"/>
                  <a:gd name="T12" fmla="*/ 361 w 546"/>
                  <a:gd name="T13" fmla="*/ 395 h 470"/>
                  <a:gd name="T14" fmla="*/ 363 w 546"/>
                  <a:gd name="T15" fmla="*/ 289 h 470"/>
                  <a:gd name="T16" fmla="*/ 292 w 546"/>
                  <a:gd name="T17" fmla="*/ 371 h 470"/>
                  <a:gd name="T18" fmla="*/ 265 w 546"/>
                  <a:gd name="T19" fmla="*/ 379 h 470"/>
                  <a:gd name="T20" fmla="*/ 262 w 546"/>
                  <a:gd name="T21" fmla="*/ 381 h 470"/>
                  <a:gd name="T22" fmla="*/ 236 w 546"/>
                  <a:gd name="T23" fmla="*/ 373 h 470"/>
                  <a:gd name="T24" fmla="*/ 101 w 546"/>
                  <a:gd name="T25" fmla="*/ 251 h 470"/>
                  <a:gd name="T26" fmla="*/ 85 w 546"/>
                  <a:gd name="T27" fmla="*/ 222 h 470"/>
                  <a:gd name="T28" fmla="*/ 89 w 546"/>
                  <a:gd name="T29" fmla="*/ 190 h 470"/>
                  <a:gd name="T30" fmla="*/ 112 w 546"/>
                  <a:gd name="T31" fmla="*/ 166 h 470"/>
                  <a:gd name="T32" fmla="*/ 143 w 546"/>
                  <a:gd name="T33" fmla="*/ 159 h 470"/>
                  <a:gd name="T34" fmla="*/ 173 w 546"/>
                  <a:gd name="T35" fmla="*/ 173 h 470"/>
                  <a:gd name="T36" fmla="*/ 232 w 546"/>
                  <a:gd name="T37" fmla="*/ 223 h 470"/>
                  <a:gd name="T38" fmla="*/ 264 w 546"/>
                  <a:gd name="T39" fmla="*/ 226 h 470"/>
                  <a:gd name="T40" fmla="*/ 292 w 546"/>
                  <a:gd name="T41" fmla="*/ 209 h 470"/>
                  <a:gd name="T42" fmla="*/ 363 w 546"/>
                  <a:gd name="T43" fmla="*/ 111 h 470"/>
                  <a:gd name="T44" fmla="*/ 355 w 546"/>
                  <a:gd name="T45" fmla="*/ 91 h 470"/>
                  <a:gd name="T46" fmla="*/ 335 w 546"/>
                  <a:gd name="T47" fmla="*/ 83 h 470"/>
                  <a:gd name="T48" fmla="*/ 497 w 546"/>
                  <a:gd name="T49" fmla="*/ 0 h 470"/>
                  <a:gd name="T50" fmla="*/ 527 w 546"/>
                  <a:gd name="T51" fmla="*/ 11 h 470"/>
                  <a:gd name="T52" fmla="*/ 545 w 546"/>
                  <a:gd name="T53" fmla="*/ 40 h 470"/>
                  <a:gd name="T54" fmla="*/ 543 w 546"/>
                  <a:gd name="T55" fmla="*/ 72 h 470"/>
                  <a:gd name="T56" fmla="*/ 421 w 546"/>
                  <a:gd name="T57" fmla="*/ 221 h 470"/>
                  <a:gd name="T58" fmla="*/ 418 w 546"/>
                  <a:gd name="T59" fmla="*/ 406 h 470"/>
                  <a:gd name="T60" fmla="*/ 396 w 546"/>
                  <a:gd name="T61" fmla="*/ 444 h 470"/>
                  <a:gd name="T62" fmla="*/ 357 w 546"/>
                  <a:gd name="T63" fmla="*/ 467 h 470"/>
                  <a:gd name="T64" fmla="*/ 86 w 546"/>
                  <a:gd name="T65" fmla="*/ 470 h 470"/>
                  <a:gd name="T66" fmla="*/ 43 w 546"/>
                  <a:gd name="T67" fmla="*/ 458 h 470"/>
                  <a:gd name="T68" fmla="*/ 12 w 546"/>
                  <a:gd name="T69" fmla="*/ 427 h 470"/>
                  <a:gd name="T70" fmla="*/ 0 w 546"/>
                  <a:gd name="T71" fmla="*/ 384 h 470"/>
                  <a:gd name="T72" fmla="*/ 3 w 546"/>
                  <a:gd name="T73" fmla="*/ 89 h 470"/>
                  <a:gd name="T74" fmla="*/ 26 w 546"/>
                  <a:gd name="T75" fmla="*/ 51 h 470"/>
                  <a:gd name="T76" fmla="*/ 63 w 546"/>
                  <a:gd name="T77" fmla="*/ 28 h 470"/>
                  <a:gd name="T78" fmla="*/ 335 w 546"/>
                  <a:gd name="T79" fmla="*/ 25 h 470"/>
                  <a:gd name="T80" fmla="*/ 378 w 546"/>
                  <a:gd name="T81" fmla="*/ 38 h 470"/>
                  <a:gd name="T82" fmla="*/ 409 w 546"/>
                  <a:gd name="T83" fmla="*/ 70 h 470"/>
                  <a:gd name="T84" fmla="*/ 465 w 546"/>
                  <a:gd name="T85" fmla="*/ 7 h 470"/>
                  <a:gd name="T86" fmla="*/ 497 w 546"/>
                  <a:gd name="T8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6" h="470">
                    <a:moveTo>
                      <a:pt x="86" y="83"/>
                    </a:moveTo>
                    <a:lnTo>
                      <a:pt x="75" y="85"/>
                    </a:lnTo>
                    <a:lnTo>
                      <a:pt x="66" y="91"/>
                    </a:lnTo>
                    <a:lnTo>
                      <a:pt x="60" y="101"/>
                    </a:lnTo>
                    <a:lnTo>
                      <a:pt x="58" y="111"/>
                    </a:lnTo>
                    <a:lnTo>
                      <a:pt x="58" y="384"/>
                    </a:lnTo>
                    <a:lnTo>
                      <a:pt x="60" y="395"/>
                    </a:lnTo>
                    <a:lnTo>
                      <a:pt x="66" y="404"/>
                    </a:lnTo>
                    <a:lnTo>
                      <a:pt x="75" y="410"/>
                    </a:lnTo>
                    <a:lnTo>
                      <a:pt x="86" y="412"/>
                    </a:lnTo>
                    <a:lnTo>
                      <a:pt x="335" y="412"/>
                    </a:lnTo>
                    <a:lnTo>
                      <a:pt x="345" y="410"/>
                    </a:lnTo>
                    <a:lnTo>
                      <a:pt x="355" y="404"/>
                    </a:lnTo>
                    <a:lnTo>
                      <a:pt x="361" y="395"/>
                    </a:lnTo>
                    <a:lnTo>
                      <a:pt x="363" y="384"/>
                    </a:lnTo>
                    <a:lnTo>
                      <a:pt x="363" y="289"/>
                    </a:lnTo>
                    <a:lnTo>
                      <a:pt x="302" y="361"/>
                    </a:lnTo>
                    <a:lnTo>
                      <a:pt x="292" y="371"/>
                    </a:lnTo>
                    <a:lnTo>
                      <a:pt x="279" y="377"/>
                    </a:lnTo>
                    <a:lnTo>
                      <a:pt x="265" y="379"/>
                    </a:lnTo>
                    <a:lnTo>
                      <a:pt x="264" y="379"/>
                    </a:lnTo>
                    <a:lnTo>
                      <a:pt x="262" y="381"/>
                    </a:lnTo>
                    <a:lnTo>
                      <a:pt x="249" y="378"/>
                    </a:lnTo>
                    <a:lnTo>
                      <a:pt x="236" y="373"/>
                    </a:lnTo>
                    <a:lnTo>
                      <a:pt x="225" y="366"/>
                    </a:lnTo>
                    <a:lnTo>
                      <a:pt x="101" y="251"/>
                    </a:lnTo>
                    <a:lnTo>
                      <a:pt x="91" y="237"/>
                    </a:lnTo>
                    <a:lnTo>
                      <a:pt x="85" y="222"/>
                    </a:lnTo>
                    <a:lnTo>
                      <a:pt x="84" y="206"/>
                    </a:lnTo>
                    <a:lnTo>
                      <a:pt x="89" y="190"/>
                    </a:lnTo>
                    <a:lnTo>
                      <a:pt x="98" y="176"/>
                    </a:lnTo>
                    <a:lnTo>
                      <a:pt x="112" y="166"/>
                    </a:lnTo>
                    <a:lnTo>
                      <a:pt x="127" y="159"/>
                    </a:lnTo>
                    <a:lnTo>
                      <a:pt x="143" y="159"/>
                    </a:lnTo>
                    <a:lnTo>
                      <a:pt x="159" y="164"/>
                    </a:lnTo>
                    <a:lnTo>
                      <a:pt x="173" y="173"/>
                    </a:lnTo>
                    <a:lnTo>
                      <a:pt x="218" y="214"/>
                    </a:lnTo>
                    <a:lnTo>
                      <a:pt x="232" y="223"/>
                    </a:lnTo>
                    <a:lnTo>
                      <a:pt x="248" y="227"/>
                    </a:lnTo>
                    <a:lnTo>
                      <a:pt x="264" y="226"/>
                    </a:lnTo>
                    <a:lnTo>
                      <a:pt x="279" y="220"/>
                    </a:lnTo>
                    <a:lnTo>
                      <a:pt x="292" y="209"/>
                    </a:lnTo>
                    <a:lnTo>
                      <a:pt x="363" y="124"/>
                    </a:lnTo>
                    <a:lnTo>
                      <a:pt x="363" y="111"/>
                    </a:lnTo>
                    <a:lnTo>
                      <a:pt x="361" y="101"/>
                    </a:lnTo>
                    <a:lnTo>
                      <a:pt x="355" y="91"/>
                    </a:lnTo>
                    <a:lnTo>
                      <a:pt x="345" y="85"/>
                    </a:lnTo>
                    <a:lnTo>
                      <a:pt x="335" y="83"/>
                    </a:lnTo>
                    <a:lnTo>
                      <a:pt x="86" y="83"/>
                    </a:lnTo>
                    <a:close/>
                    <a:moveTo>
                      <a:pt x="497" y="0"/>
                    </a:moveTo>
                    <a:lnTo>
                      <a:pt x="513" y="3"/>
                    </a:lnTo>
                    <a:lnTo>
                      <a:pt x="527" y="11"/>
                    </a:lnTo>
                    <a:lnTo>
                      <a:pt x="539" y="24"/>
                    </a:lnTo>
                    <a:lnTo>
                      <a:pt x="545" y="40"/>
                    </a:lnTo>
                    <a:lnTo>
                      <a:pt x="546" y="56"/>
                    </a:lnTo>
                    <a:lnTo>
                      <a:pt x="543" y="72"/>
                    </a:lnTo>
                    <a:lnTo>
                      <a:pt x="533" y="87"/>
                    </a:lnTo>
                    <a:lnTo>
                      <a:pt x="421" y="221"/>
                    </a:lnTo>
                    <a:lnTo>
                      <a:pt x="421" y="384"/>
                    </a:lnTo>
                    <a:lnTo>
                      <a:pt x="418" y="406"/>
                    </a:lnTo>
                    <a:lnTo>
                      <a:pt x="409" y="427"/>
                    </a:lnTo>
                    <a:lnTo>
                      <a:pt x="396" y="444"/>
                    </a:lnTo>
                    <a:lnTo>
                      <a:pt x="378" y="458"/>
                    </a:lnTo>
                    <a:lnTo>
                      <a:pt x="357" y="467"/>
                    </a:lnTo>
                    <a:lnTo>
                      <a:pt x="335" y="470"/>
                    </a:lnTo>
                    <a:lnTo>
                      <a:pt x="86" y="470"/>
                    </a:lnTo>
                    <a:lnTo>
                      <a:pt x="63" y="467"/>
                    </a:lnTo>
                    <a:lnTo>
                      <a:pt x="43" y="458"/>
                    </a:lnTo>
                    <a:lnTo>
                      <a:pt x="26" y="444"/>
                    </a:lnTo>
                    <a:lnTo>
                      <a:pt x="12" y="427"/>
                    </a:lnTo>
                    <a:lnTo>
                      <a:pt x="3" y="406"/>
                    </a:lnTo>
                    <a:lnTo>
                      <a:pt x="0" y="384"/>
                    </a:lnTo>
                    <a:lnTo>
                      <a:pt x="0" y="111"/>
                    </a:lnTo>
                    <a:lnTo>
                      <a:pt x="3" y="89"/>
                    </a:lnTo>
                    <a:lnTo>
                      <a:pt x="12" y="68"/>
                    </a:lnTo>
                    <a:lnTo>
                      <a:pt x="26" y="51"/>
                    </a:lnTo>
                    <a:lnTo>
                      <a:pt x="43" y="37"/>
                    </a:lnTo>
                    <a:lnTo>
                      <a:pt x="63" y="28"/>
                    </a:lnTo>
                    <a:lnTo>
                      <a:pt x="86" y="25"/>
                    </a:lnTo>
                    <a:lnTo>
                      <a:pt x="335" y="25"/>
                    </a:lnTo>
                    <a:lnTo>
                      <a:pt x="358" y="28"/>
                    </a:lnTo>
                    <a:lnTo>
                      <a:pt x="378" y="38"/>
                    </a:lnTo>
                    <a:lnTo>
                      <a:pt x="396" y="52"/>
                    </a:lnTo>
                    <a:lnTo>
                      <a:pt x="409" y="70"/>
                    </a:lnTo>
                    <a:lnTo>
                      <a:pt x="452" y="19"/>
                    </a:lnTo>
                    <a:lnTo>
                      <a:pt x="465" y="7"/>
                    </a:lnTo>
                    <a:lnTo>
                      <a:pt x="480" y="1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95"/>
              <p:cNvSpPr>
                <a:spLocks/>
              </p:cNvSpPr>
              <p:nvPr/>
            </p:nvSpPr>
            <p:spPr bwMode="auto">
              <a:xfrm>
                <a:off x="-919163" y="2792413"/>
                <a:ext cx="169863" cy="17463"/>
              </a:xfrm>
              <a:custGeom>
                <a:avLst/>
                <a:gdLst>
                  <a:gd name="T0" fmla="*/ 53 w 969"/>
                  <a:gd name="T1" fmla="*/ 0 h 106"/>
                  <a:gd name="T2" fmla="*/ 916 w 969"/>
                  <a:gd name="T3" fmla="*/ 0 h 106"/>
                  <a:gd name="T4" fmla="*/ 933 w 969"/>
                  <a:gd name="T5" fmla="*/ 3 h 106"/>
                  <a:gd name="T6" fmla="*/ 947 w 969"/>
                  <a:gd name="T7" fmla="*/ 11 h 106"/>
                  <a:gd name="T8" fmla="*/ 959 w 969"/>
                  <a:gd name="T9" fmla="*/ 22 h 106"/>
                  <a:gd name="T10" fmla="*/ 966 w 969"/>
                  <a:gd name="T11" fmla="*/ 37 h 106"/>
                  <a:gd name="T12" fmla="*/ 969 w 969"/>
                  <a:gd name="T13" fmla="*/ 54 h 106"/>
                  <a:gd name="T14" fmla="*/ 966 w 969"/>
                  <a:gd name="T15" fmla="*/ 70 h 106"/>
                  <a:gd name="T16" fmla="*/ 959 w 969"/>
                  <a:gd name="T17" fmla="*/ 85 h 106"/>
                  <a:gd name="T18" fmla="*/ 947 w 969"/>
                  <a:gd name="T19" fmla="*/ 97 h 106"/>
                  <a:gd name="T20" fmla="*/ 933 w 969"/>
                  <a:gd name="T21" fmla="*/ 104 h 106"/>
                  <a:gd name="T22" fmla="*/ 916 w 969"/>
                  <a:gd name="T23" fmla="*/ 106 h 106"/>
                  <a:gd name="T24" fmla="*/ 53 w 969"/>
                  <a:gd name="T25" fmla="*/ 106 h 106"/>
                  <a:gd name="T26" fmla="*/ 36 w 969"/>
                  <a:gd name="T27" fmla="*/ 104 h 106"/>
                  <a:gd name="T28" fmla="*/ 22 w 969"/>
                  <a:gd name="T29" fmla="*/ 97 h 106"/>
                  <a:gd name="T30" fmla="*/ 10 w 969"/>
                  <a:gd name="T31" fmla="*/ 85 h 106"/>
                  <a:gd name="T32" fmla="*/ 3 w 969"/>
                  <a:gd name="T33" fmla="*/ 70 h 106"/>
                  <a:gd name="T34" fmla="*/ 0 w 969"/>
                  <a:gd name="T35" fmla="*/ 54 h 106"/>
                  <a:gd name="T36" fmla="*/ 3 w 969"/>
                  <a:gd name="T37" fmla="*/ 37 h 106"/>
                  <a:gd name="T38" fmla="*/ 10 w 969"/>
                  <a:gd name="T39" fmla="*/ 22 h 106"/>
                  <a:gd name="T40" fmla="*/ 22 w 969"/>
                  <a:gd name="T41" fmla="*/ 11 h 106"/>
                  <a:gd name="T42" fmla="*/ 36 w 969"/>
                  <a:gd name="T43" fmla="*/ 3 h 106"/>
                  <a:gd name="T44" fmla="*/ 53 w 969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9" h="106">
                    <a:moveTo>
                      <a:pt x="53" y="0"/>
                    </a:moveTo>
                    <a:lnTo>
                      <a:pt x="916" y="0"/>
                    </a:lnTo>
                    <a:lnTo>
                      <a:pt x="933" y="3"/>
                    </a:lnTo>
                    <a:lnTo>
                      <a:pt x="947" y="11"/>
                    </a:lnTo>
                    <a:lnTo>
                      <a:pt x="959" y="22"/>
                    </a:lnTo>
                    <a:lnTo>
                      <a:pt x="966" y="37"/>
                    </a:lnTo>
                    <a:lnTo>
                      <a:pt x="969" y="54"/>
                    </a:lnTo>
                    <a:lnTo>
                      <a:pt x="966" y="70"/>
                    </a:lnTo>
                    <a:lnTo>
                      <a:pt x="959" y="85"/>
                    </a:lnTo>
                    <a:lnTo>
                      <a:pt x="947" y="97"/>
                    </a:lnTo>
                    <a:lnTo>
                      <a:pt x="933" y="104"/>
                    </a:lnTo>
                    <a:lnTo>
                      <a:pt x="916" y="106"/>
                    </a:lnTo>
                    <a:lnTo>
                      <a:pt x="53" y="106"/>
                    </a:lnTo>
                    <a:lnTo>
                      <a:pt x="36" y="104"/>
                    </a:lnTo>
                    <a:lnTo>
                      <a:pt x="22" y="97"/>
                    </a:lnTo>
                    <a:lnTo>
                      <a:pt x="10" y="85"/>
                    </a:lnTo>
                    <a:lnTo>
                      <a:pt x="3" y="70"/>
                    </a:lnTo>
                    <a:lnTo>
                      <a:pt x="0" y="54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96"/>
              <p:cNvSpPr>
                <a:spLocks/>
              </p:cNvSpPr>
              <p:nvPr/>
            </p:nvSpPr>
            <p:spPr bwMode="auto">
              <a:xfrm>
                <a:off x="-919163" y="2882900"/>
                <a:ext cx="169863" cy="19050"/>
              </a:xfrm>
              <a:custGeom>
                <a:avLst/>
                <a:gdLst>
                  <a:gd name="T0" fmla="*/ 53 w 969"/>
                  <a:gd name="T1" fmla="*/ 0 h 107"/>
                  <a:gd name="T2" fmla="*/ 916 w 969"/>
                  <a:gd name="T3" fmla="*/ 0 h 107"/>
                  <a:gd name="T4" fmla="*/ 933 w 969"/>
                  <a:gd name="T5" fmla="*/ 3 h 107"/>
                  <a:gd name="T6" fmla="*/ 947 w 969"/>
                  <a:gd name="T7" fmla="*/ 11 h 107"/>
                  <a:gd name="T8" fmla="*/ 959 w 969"/>
                  <a:gd name="T9" fmla="*/ 23 h 107"/>
                  <a:gd name="T10" fmla="*/ 966 w 969"/>
                  <a:gd name="T11" fmla="*/ 36 h 107"/>
                  <a:gd name="T12" fmla="*/ 969 w 969"/>
                  <a:gd name="T13" fmla="*/ 53 h 107"/>
                  <a:gd name="T14" fmla="*/ 966 w 969"/>
                  <a:gd name="T15" fmla="*/ 70 h 107"/>
                  <a:gd name="T16" fmla="*/ 959 w 969"/>
                  <a:gd name="T17" fmla="*/ 85 h 107"/>
                  <a:gd name="T18" fmla="*/ 947 w 969"/>
                  <a:gd name="T19" fmla="*/ 96 h 107"/>
                  <a:gd name="T20" fmla="*/ 933 w 969"/>
                  <a:gd name="T21" fmla="*/ 103 h 107"/>
                  <a:gd name="T22" fmla="*/ 916 w 969"/>
                  <a:gd name="T23" fmla="*/ 107 h 107"/>
                  <a:gd name="T24" fmla="*/ 53 w 969"/>
                  <a:gd name="T25" fmla="*/ 107 h 107"/>
                  <a:gd name="T26" fmla="*/ 36 w 969"/>
                  <a:gd name="T27" fmla="*/ 103 h 107"/>
                  <a:gd name="T28" fmla="*/ 22 w 969"/>
                  <a:gd name="T29" fmla="*/ 96 h 107"/>
                  <a:gd name="T30" fmla="*/ 10 w 969"/>
                  <a:gd name="T31" fmla="*/ 85 h 107"/>
                  <a:gd name="T32" fmla="*/ 3 w 969"/>
                  <a:gd name="T33" fmla="*/ 70 h 107"/>
                  <a:gd name="T34" fmla="*/ 0 w 969"/>
                  <a:gd name="T35" fmla="*/ 53 h 107"/>
                  <a:gd name="T36" fmla="*/ 3 w 969"/>
                  <a:gd name="T37" fmla="*/ 36 h 107"/>
                  <a:gd name="T38" fmla="*/ 10 w 969"/>
                  <a:gd name="T39" fmla="*/ 23 h 107"/>
                  <a:gd name="T40" fmla="*/ 22 w 969"/>
                  <a:gd name="T41" fmla="*/ 11 h 107"/>
                  <a:gd name="T42" fmla="*/ 36 w 969"/>
                  <a:gd name="T43" fmla="*/ 3 h 107"/>
                  <a:gd name="T44" fmla="*/ 53 w 969"/>
                  <a:gd name="T4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9" h="107">
                    <a:moveTo>
                      <a:pt x="53" y="0"/>
                    </a:moveTo>
                    <a:lnTo>
                      <a:pt x="916" y="0"/>
                    </a:lnTo>
                    <a:lnTo>
                      <a:pt x="933" y="3"/>
                    </a:lnTo>
                    <a:lnTo>
                      <a:pt x="947" y="11"/>
                    </a:lnTo>
                    <a:lnTo>
                      <a:pt x="959" y="23"/>
                    </a:lnTo>
                    <a:lnTo>
                      <a:pt x="966" y="36"/>
                    </a:lnTo>
                    <a:lnTo>
                      <a:pt x="969" y="53"/>
                    </a:lnTo>
                    <a:lnTo>
                      <a:pt x="966" y="70"/>
                    </a:lnTo>
                    <a:lnTo>
                      <a:pt x="959" y="85"/>
                    </a:lnTo>
                    <a:lnTo>
                      <a:pt x="947" y="96"/>
                    </a:lnTo>
                    <a:lnTo>
                      <a:pt x="933" y="103"/>
                    </a:lnTo>
                    <a:lnTo>
                      <a:pt x="916" y="107"/>
                    </a:lnTo>
                    <a:lnTo>
                      <a:pt x="53" y="107"/>
                    </a:lnTo>
                    <a:lnTo>
                      <a:pt x="36" y="103"/>
                    </a:lnTo>
                    <a:lnTo>
                      <a:pt x="22" y="96"/>
                    </a:lnTo>
                    <a:lnTo>
                      <a:pt x="10" y="85"/>
                    </a:lnTo>
                    <a:lnTo>
                      <a:pt x="3" y="70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97"/>
              <p:cNvSpPr>
                <a:spLocks/>
              </p:cNvSpPr>
              <p:nvPr/>
            </p:nvSpPr>
            <p:spPr bwMode="auto">
              <a:xfrm>
                <a:off x="-919163" y="2974975"/>
                <a:ext cx="169863" cy="19050"/>
              </a:xfrm>
              <a:custGeom>
                <a:avLst/>
                <a:gdLst>
                  <a:gd name="T0" fmla="*/ 53 w 969"/>
                  <a:gd name="T1" fmla="*/ 0 h 107"/>
                  <a:gd name="T2" fmla="*/ 916 w 969"/>
                  <a:gd name="T3" fmla="*/ 0 h 107"/>
                  <a:gd name="T4" fmla="*/ 933 w 969"/>
                  <a:gd name="T5" fmla="*/ 2 h 107"/>
                  <a:gd name="T6" fmla="*/ 947 w 969"/>
                  <a:gd name="T7" fmla="*/ 10 h 107"/>
                  <a:gd name="T8" fmla="*/ 959 w 969"/>
                  <a:gd name="T9" fmla="*/ 22 h 107"/>
                  <a:gd name="T10" fmla="*/ 966 w 969"/>
                  <a:gd name="T11" fmla="*/ 36 h 107"/>
                  <a:gd name="T12" fmla="*/ 969 w 969"/>
                  <a:gd name="T13" fmla="*/ 53 h 107"/>
                  <a:gd name="T14" fmla="*/ 966 w 969"/>
                  <a:gd name="T15" fmla="*/ 71 h 107"/>
                  <a:gd name="T16" fmla="*/ 959 w 969"/>
                  <a:gd name="T17" fmla="*/ 84 h 107"/>
                  <a:gd name="T18" fmla="*/ 947 w 969"/>
                  <a:gd name="T19" fmla="*/ 96 h 107"/>
                  <a:gd name="T20" fmla="*/ 933 w 969"/>
                  <a:gd name="T21" fmla="*/ 103 h 107"/>
                  <a:gd name="T22" fmla="*/ 916 w 969"/>
                  <a:gd name="T23" fmla="*/ 107 h 107"/>
                  <a:gd name="T24" fmla="*/ 53 w 969"/>
                  <a:gd name="T25" fmla="*/ 107 h 107"/>
                  <a:gd name="T26" fmla="*/ 36 w 969"/>
                  <a:gd name="T27" fmla="*/ 103 h 107"/>
                  <a:gd name="T28" fmla="*/ 22 w 969"/>
                  <a:gd name="T29" fmla="*/ 96 h 107"/>
                  <a:gd name="T30" fmla="*/ 10 w 969"/>
                  <a:gd name="T31" fmla="*/ 84 h 107"/>
                  <a:gd name="T32" fmla="*/ 3 w 969"/>
                  <a:gd name="T33" fmla="*/ 71 h 107"/>
                  <a:gd name="T34" fmla="*/ 0 w 969"/>
                  <a:gd name="T35" fmla="*/ 53 h 107"/>
                  <a:gd name="T36" fmla="*/ 3 w 969"/>
                  <a:gd name="T37" fmla="*/ 36 h 107"/>
                  <a:gd name="T38" fmla="*/ 10 w 969"/>
                  <a:gd name="T39" fmla="*/ 22 h 107"/>
                  <a:gd name="T40" fmla="*/ 22 w 969"/>
                  <a:gd name="T41" fmla="*/ 10 h 107"/>
                  <a:gd name="T42" fmla="*/ 36 w 969"/>
                  <a:gd name="T43" fmla="*/ 2 h 107"/>
                  <a:gd name="T44" fmla="*/ 53 w 969"/>
                  <a:gd name="T4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9" h="107">
                    <a:moveTo>
                      <a:pt x="53" y="0"/>
                    </a:moveTo>
                    <a:lnTo>
                      <a:pt x="916" y="0"/>
                    </a:lnTo>
                    <a:lnTo>
                      <a:pt x="933" y="2"/>
                    </a:lnTo>
                    <a:lnTo>
                      <a:pt x="947" y="10"/>
                    </a:lnTo>
                    <a:lnTo>
                      <a:pt x="959" y="22"/>
                    </a:lnTo>
                    <a:lnTo>
                      <a:pt x="966" y="36"/>
                    </a:lnTo>
                    <a:lnTo>
                      <a:pt x="969" y="53"/>
                    </a:lnTo>
                    <a:lnTo>
                      <a:pt x="966" y="71"/>
                    </a:lnTo>
                    <a:lnTo>
                      <a:pt x="959" y="84"/>
                    </a:lnTo>
                    <a:lnTo>
                      <a:pt x="947" y="96"/>
                    </a:lnTo>
                    <a:lnTo>
                      <a:pt x="933" y="103"/>
                    </a:lnTo>
                    <a:lnTo>
                      <a:pt x="916" y="107"/>
                    </a:lnTo>
                    <a:lnTo>
                      <a:pt x="53" y="107"/>
                    </a:lnTo>
                    <a:lnTo>
                      <a:pt x="36" y="103"/>
                    </a:lnTo>
                    <a:lnTo>
                      <a:pt x="22" y="96"/>
                    </a:lnTo>
                    <a:lnTo>
                      <a:pt x="10" y="84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2" name="Freeform 102"/>
            <p:cNvSpPr>
              <a:spLocks noEditPoints="1"/>
            </p:cNvSpPr>
            <p:nvPr/>
          </p:nvSpPr>
          <p:spPr bwMode="auto">
            <a:xfrm>
              <a:off x="7173358" y="2805968"/>
              <a:ext cx="420849" cy="473373"/>
            </a:xfrm>
            <a:custGeom>
              <a:avLst/>
              <a:gdLst>
                <a:gd name="T0" fmla="*/ 2363 w 3010"/>
                <a:gd name="T1" fmla="*/ 2515 h 3384"/>
                <a:gd name="T2" fmla="*/ 2175 w 3010"/>
                <a:gd name="T3" fmla="*/ 2631 h 3384"/>
                <a:gd name="T4" fmla="*/ 2182 w 3010"/>
                <a:gd name="T5" fmla="*/ 2426 h 3384"/>
                <a:gd name="T6" fmla="*/ 234 w 3010"/>
                <a:gd name="T7" fmla="*/ 2589 h 3384"/>
                <a:gd name="T8" fmla="*/ 25 w 3010"/>
                <a:gd name="T9" fmla="*/ 2544 h 3384"/>
                <a:gd name="T10" fmla="*/ 224 w 3010"/>
                <a:gd name="T11" fmla="*/ 2426 h 3384"/>
                <a:gd name="T12" fmla="*/ 2005 w 3010"/>
                <a:gd name="T13" fmla="*/ 2408 h 3384"/>
                <a:gd name="T14" fmla="*/ 2101 w 3010"/>
                <a:gd name="T15" fmla="*/ 3201 h 3384"/>
                <a:gd name="T16" fmla="*/ 1686 w 3010"/>
                <a:gd name="T17" fmla="*/ 2329 h 3384"/>
                <a:gd name="T18" fmla="*/ 721 w 3010"/>
                <a:gd name="T19" fmla="*/ 2330 h 3384"/>
                <a:gd name="T20" fmla="*/ 306 w 3010"/>
                <a:gd name="T21" fmla="*/ 3201 h 3384"/>
                <a:gd name="T22" fmla="*/ 401 w 3010"/>
                <a:gd name="T23" fmla="*/ 2408 h 3384"/>
                <a:gd name="T24" fmla="*/ 1203 w 3010"/>
                <a:gd name="T25" fmla="*/ 2109 h 3384"/>
                <a:gd name="T26" fmla="*/ 1535 w 3010"/>
                <a:gd name="T27" fmla="*/ 2244 h 3384"/>
                <a:gd name="T28" fmla="*/ 1674 w 3010"/>
                <a:gd name="T29" fmla="*/ 2569 h 3384"/>
                <a:gd name="T30" fmla="*/ 781 w 3010"/>
                <a:gd name="T31" fmla="*/ 2367 h 3384"/>
                <a:gd name="T32" fmla="*/ 1045 w 3010"/>
                <a:gd name="T33" fmla="*/ 2136 h 3384"/>
                <a:gd name="T34" fmla="*/ 2258 w 3010"/>
                <a:gd name="T35" fmla="*/ 2107 h 3384"/>
                <a:gd name="T36" fmla="*/ 2307 w 3010"/>
                <a:gd name="T37" fmla="*/ 2269 h 3384"/>
                <a:gd name="T38" fmla="*/ 2155 w 3010"/>
                <a:gd name="T39" fmla="*/ 2348 h 3384"/>
                <a:gd name="T40" fmla="*/ 2045 w 3010"/>
                <a:gd name="T41" fmla="*/ 2217 h 3384"/>
                <a:gd name="T42" fmla="*/ 2155 w 3010"/>
                <a:gd name="T43" fmla="*/ 2087 h 3384"/>
                <a:gd name="T44" fmla="*/ 337 w 3010"/>
                <a:gd name="T45" fmla="*/ 2143 h 3384"/>
                <a:gd name="T46" fmla="*/ 320 w 3010"/>
                <a:gd name="T47" fmla="*/ 2311 h 3384"/>
                <a:gd name="T48" fmla="*/ 149 w 3010"/>
                <a:gd name="T49" fmla="*/ 2328 h 3384"/>
                <a:gd name="T50" fmla="*/ 100 w 3010"/>
                <a:gd name="T51" fmla="*/ 2166 h 3384"/>
                <a:gd name="T52" fmla="*/ 1776 w 3010"/>
                <a:gd name="T53" fmla="*/ 1842 h 3384"/>
                <a:gd name="T54" fmla="*/ 1967 w 3010"/>
                <a:gd name="T55" fmla="*/ 1971 h 3384"/>
                <a:gd name="T56" fmla="*/ 1907 w 3010"/>
                <a:gd name="T57" fmla="*/ 2191 h 3384"/>
                <a:gd name="T58" fmla="*/ 1675 w 3010"/>
                <a:gd name="T59" fmla="*/ 2211 h 3384"/>
                <a:gd name="T60" fmla="*/ 1577 w 3010"/>
                <a:gd name="T61" fmla="*/ 2005 h 3384"/>
                <a:gd name="T62" fmla="*/ 1741 w 3010"/>
                <a:gd name="T63" fmla="*/ 1845 h 3384"/>
                <a:gd name="T64" fmla="*/ 785 w 3010"/>
                <a:gd name="T65" fmla="*/ 1912 h 3384"/>
                <a:gd name="T66" fmla="*/ 805 w 3010"/>
                <a:gd name="T67" fmla="*/ 2140 h 3384"/>
                <a:gd name="T68" fmla="*/ 593 w 3010"/>
                <a:gd name="T69" fmla="*/ 2235 h 3384"/>
                <a:gd name="T70" fmla="*/ 430 w 3010"/>
                <a:gd name="T71" fmla="*/ 2076 h 3384"/>
                <a:gd name="T72" fmla="*/ 528 w 3010"/>
                <a:gd name="T73" fmla="*/ 1869 h 3384"/>
                <a:gd name="T74" fmla="*/ 1329 w 3010"/>
                <a:gd name="T75" fmla="*/ 1474 h 3384"/>
                <a:gd name="T76" fmla="*/ 1499 w 3010"/>
                <a:gd name="T77" fmla="*/ 1696 h 3384"/>
                <a:gd name="T78" fmla="*/ 1400 w 3010"/>
                <a:gd name="T79" fmla="*/ 1960 h 3384"/>
                <a:gd name="T80" fmla="*/ 1116 w 3010"/>
                <a:gd name="T81" fmla="*/ 2020 h 3384"/>
                <a:gd name="T82" fmla="*/ 916 w 3010"/>
                <a:gd name="T83" fmla="*/ 1823 h 3384"/>
                <a:gd name="T84" fmla="*/ 977 w 3010"/>
                <a:gd name="T85" fmla="*/ 1547 h 3384"/>
                <a:gd name="T86" fmla="*/ 1484 w 3010"/>
                <a:gd name="T87" fmla="*/ 120 h 3384"/>
                <a:gd name="T88" fmla="*/ 1288 w 3010"/>
                <a:gd name="T89" fmla="*/ 236 h 3384"/>
                <a:gd name="T90" fmla="*/ 1288 w 3010"/>
                <a:gd name="T91" fmla="*/ 980 h 3384"/>
                <a:gd name="T92" fmla="*/ 1484 w 3010"/>
                <a:gd name="T93" fmla="*/ 1097 h 3384"/>
                <a:gd name="T94" fmla="*/ 2769 w 3010"/>
                <a:gd name="T95" fmla="*/ 1073 h 3384"/>
                <a:gd name="T96" fmla="*/ 2888 w 3010"/>
                <a:gd name="T97" fmla="*/ 882 h 3384"/>
                <a:gd name="T98" fmla="*/ 2797 w 3010"/>
                <a:gd name="T99" fmla="*/ 161 h 3384"/>
                <a:gd name="T100" fmla="*/ 2668 w 3010"/>
                <a:gd name="T101" fmla="*/ 0 h 3384"/>
                <a:gd name="T102" fmla="*/ 2939 w 3010"/>
                <a:gd name="T103" fmla="*/ 130 h 3384"/>
                <a:gd name="T104" fmla="*/ 3007 w 3010"/>
                <a:gd name="T105" fmla="*/ 928 h 3384"/>
                <a:gd name="T106" fmla="*/ 2840 w 3010"/>
                <a:gd name="T107" fmla="*/ 1170 h 3384"/>
                <a:gd name="T108" fmla="*/ 1604 w 3010"/>
                <a:gd name="T109" fmla="*/ 1216 h 3384"/>
                <a:gd name="T110" fmla="*/ 1242 w 3010"/>
                <a:gd name="T111" fmla="*/ 1118 h 3384"/>
                <a:gd name="T112" fmla="*/ 1143 w 3010"/>
                <a:gd name="T113" fmla="*/ 334 h 3384"/>
                <a:gd name="T114" fmla="*/ 1275 w 3010"/>
                <a:gd name="T115" fmla="*/ 70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0" h="3384">
                  <a:moveTo>
                    <a:pt x="2182" y="2426"/>
                  </a:moveTo>
                  <a:lnTo>
                    <a:pt x="2218" y="2428"/>
                  </a:lnTo>
                  <a:lnTo>
                    <a:pt x="2253" y="2438"/>
                  </a:lnTo>
                  <a:lnTo>
                    <a:pt x="2285" y="2451"/>
                  </a:lnTo>
                  <a:lnTo>
                    <a:pt x="2315" y="2468"/>
                  </a:lnTo>
                  <a:lnTo>
                    <a:pt x="2340" y="2490"/>
                  </a:lnTo>
                  <a:lnTo>
                    <a:pt x="2363" y="2515"/>
                  </a:lnTo>
                  <a:lnTo>
                    <a:pt x="2381" y="2544"/>
                  </a:lnTo>
                  <a:lnTo>
                    <a:pt x="2394" y="2576"/>
                  </a:lnTo>
                  <a:lnTo>
                    <a:pt x="2403" y="2610"/>
                  </a:lnTo>
                  <a:lnTo>
                    <a:pt x="2406" y="2645"/>
                  </a:lnTo>
                  <a:lnTo>
                    <a:pt x="2406" y="3047"/>
                  </a:lnTo>
                  <a:lnTo>
                    <a:pt x="2175" y="3047"/>
                  </a:lnTo>
                  <a:lnTo>
                    <a:pt x="2175" y="2631"/>
                  </a:lnTo>
                  <a:lnTo>
                    <a:pt x="2172" y="2589"/>
                  </a:lnTo>
                  <a:lnTo>
                    <a:pt x="2165" y="2548"/>
                  </a:lnTo>
                  <a:lnTo>
                    <a:pt x="2153" y="2509"/>
                  </a:lnTo>
                  <a:lnTo>
                    <a:pt x="2137" y="2471"/>
                  </a:lnTo>
                  <a:lnTo>
                    <a:pt x="2118" y="2435"/>
                  </a:lnTo>
                  <a:lnTo>
                    <a:pt x="2150" y="2428"/>
                  </a:lnTo>
                  <a:lnTo>
                    <a:pt x="2182" y="2426"/>
                  </a:lnTo>
                  <a:close/>
                  <a:moveTo>
                    <a:pt x="224" y="2426"/>
                  </a:moveTo>
                  <a:lnTo>
                    <a:pt x="257" y="2428"/>
                  </a:lnTo>
                  <a:lnTo>
                    <a:pt x="287" y="2435"/>
                  </a:lnTo>
                  <a:lnTo>
                    <a:pt x="269" y="2471"/>
                  </a:lnTo>
                  <a:lnTo>
                    <a:pt x="253" y="2509"/>
                  </a:lnTo>
                  <a:lnTo>
                    <a:pt x="241" y="2548"/>
                  </a:lnTo>
                  <a:lnTo>
                    <a:pt x="234" y="2589"/>
                  </a:lnTo>
                  <a:lnTo>
                    <a:pt x="232" y="2631"/>
                  </a:lnTo>
                  <a:lnTo>
                    <a:pt x="232" y="3047"/>
                  </a:lnTo>
                  <a:lnTo>
                    <a:pt x="0" y="3047"/>
                  </a:lnTo>
                  <a:lnTo>
                    <a:pt x="0" y="2645"/>
                  </a:lnTo>
                  <a:lnTo>
                    <a:pt x="3" y="2610"/>
                  </a:lnTo>
                  <a:lnTo>
                    <a:pt x="11" y="2576"/>
                  </a:lnTo>
                  <a:lnTo>
                    <a:pt x="25" y="2544"/>
                  </a:lnTo>
                  <a:lnTo>
                    <a:pt x="44" y="2515"/>
                  </a:lnTo>
                  <a:lnTo>
                    <a:pt x="66" y="2490"/>
                  </a:lnTo>
                  <a:lnTo>
                    <a:pt x="92" y="2468"/>
                  </a:lnTo>
                  <a:lnTo>
                    <a:pt x="122" y="2450"/>
                  </a:lnTo>
                  <a:lnTo>
                    <a:pt x="154" y="2436"/>
                  </a:lnTo>
                  <a:lnTo>
                    <a:pt x="189" y="2428"/>
                  </a:lnTo>
                  <a:lnTo>
                    <a:pt x="224" y="2426"/>
                  </a:lnTo>
                  <a:close/>
                  <a:moveTo>
                    <a:pt x="1776" y="2314"/>
                  </a:moveTo>
                  <a:lnTo>
                    <a:pt x="1820" y="2318"/>
                  </a:lnTo>
                  <a:lnTo>
                    <a:pt x="1862" y="2326"/>
                  </a:lnTo>
                  <a:lnTo>
                    <a:pt x="1902" y="2339"/>
                  </a:lnTo>
                  <a:lnTo>
                    <a:pt x="1940" y="2358"/>
                  </a:lnTo>
                  <a:lnTo>
                    <a:pt x="1975" y="2380"/>
                  </a:lnTo>
                  <a:lnTo>
                    <a:pt x="2005" y="2408"/>
                  </a:lnTo>
                  <a:lnTo>
                    <a:pt x="2032" y="2438"/>
                  </a:lnTo>
                  <a:lnTo>
                    <a:pt x="2055" y="2471"/>
                  </a:lnTo>
                  <a:lnTo>
                    <a:pt x="2074" y="2508"/>
                  </a:lnTo>
                  <a:lnTo>
                    <a:pt x="2089" y="2547"/>
                  </a:lnTo>
                  <a:lnTo>
                    <a:pt x="2097" y="2588"/>
                  </a:lnTo>
                  <a:lnTo>
                    <a:pt x="2101" y="2631"/>
                  </a:lnTo>
                  <a:lnTo>
                    <a:pt x="2101" y="3201"/>
                  </a:lnTo>
                  <a:lnTo>
                    <a:pt x="1747" y="3201"/>
                  </a:lnTo>
                  <a:lnTo>
                    <a:pt x="1747" y="2569"/>
                  </a:lnTo>
                  <a:lnTo>
                    <a:pt x="1744" y="2517"/>
                  </a:lnTo>
                  <a:lnTo>
                    <a:pt x="1735" y="2467"/>
                  </a:lnTo>
                  <a:lnTo>
                    <a:pt x="1723" y="2420"/>
                  </a:lnTo>
                  <a:lnTo>
                    <a:pt x="1706" y="2373"/>
                  </a:lnTo>
                  <a:lnTo>
                    <a:pt x="1686" y="2329"/>
                  </a:lnTo>
                  <a:lnTo>
                    <a:pt x="1714" y="2322"/>
                  </a:lnTo>
                  <a:lnTo>
                    <a:pt x="1745" y="2317"/>
                  </a:lnTo>
                  <a:lnTo>
                    <a:pt x="1776" y="2314"/>
                  </a:lnTo>
                  <a:close/>
                  <a:moveTo>
                    <a:pt x="630" y="2314"/>
                  </a:moveTo>
                  <a:lnTo>
                    <a:pt x="661" y="2317"/>
                  </a:lnTo>
                  <a:lnTo>
                    <a:pt x="691" y="2322"/>
                  </a:lnTo>
                  <a:lnTo>
                    <a:pt x="721" y="2330"/>
                  </a:lnTo>
                  <a:lnTo>
                    <a:pt x="700" y="2374"/>
                  </a:lnTo>
                  <a:lnTo>
                    <a:pt x="682" y="2420"/>
                  </a:lnTo>
                  <a:lnTo>
                    <a:pt x="669" y="2468"/>
                  </a:lnTo>
                  <a:lnTo>
                    <a:pt x="661" y="2517"/>
                  </a:lnTo>
                  <a:lnTo>
                    <a:pt x="659" y="2569"/>
                  </a:lnTo>
                  <a:lnTo>
                    <a:pt x="659" y="3201"/>
                  </a:lnTo>
                  <a:lnTo>
                    <a:pt x="306" y="3201"/>
                  </a:lnTo>
                  <a:lnTo>
                    <a:pt x="306" y="2631"/>
                  </a:lnTo>
                  <a:lnTo>
                    <a:pt x="309" y="2588"/>
                  </a:lnTo>
                  <a:lnTo>
                    <a:pt x="318" y="2547"/>
                  </a:lnTo>
                  <a:lnTo>
                    <a:pt x="332" y="2508"/>
                  </a:lnTo>
                  <a:lnTo>
                    <a:pt x="350" y="2471"/>
                  </a:lnTo>
                  <a:lnTo>
                    <a:pt x="373" y="2438"/>
                  </a:lnTo>
                  <a:lnTo>
                    <a:pt x="401" y="2408"/>
                  </a:lnTo>
                  <a:lnTo>
                    <a:pt x="431" y="2380"/>
                  </a:lnTo>
                  <a:lnTo>
                    <a:pt x="466" y="2358"/>
                  </a:lnTo>
                  <a:lnTo>
                    <a:pt x="504" y="2339"/>
                  </a:lnTo>
                  <a:lnTo>
                    <a:pt x="543" y="2326"/>
                  </a:lnTo>
                  <a:lnTo>
                    <a:pt x="585" y="2318"/>
                  </a:lnTo>
                  <a:lnTo>
                    <a:pt x="630" y="2314"/>
                  </a:lnTo>
                  <a:close/>
                  <a:moveTo>
                    <a:pt x="1203" y="2109"/>
                  </a:moveTo>
                  <a:lnTo>
                    <a:pt x="1258" y="2112"/>
                  </a:lnTo>
                  <a:lnTo>
                    <a:pt x="1310" y="2122"/>
                  </a:lnTo>
                  <a:lnTo>
                    <a:pt x="1362" y="2136"/>
                  </a:lnTo>
                  <a:lnTo>
                    <a:pt x="1410" y="2157"/>
                  </a:lnTo>
                  <a:lnTo>
                    <a:pt x="1455" y="2181"/>
                  </a:lnTo>
                  <a:lnTo>
                    <a:pt x="1497" y="2211"/>
                  </a:lnTo>
                  <a:lnTo>
                    <a:pt x="1535" y="2244"/>
                  </a:lnTo>
                  <a:lnTo>
                    <a:pt x="1570" y="2282"/>
                  </a:lnTo>
                  <a:lnTo>
                    <a:pt x="1600" y="2323"/>
                  </a:lnTo>
                  <a:lnTo>
                    <a:pt x="1625" y="2367"/>
                  </a:lnTo>
                  <a:lnTo>
                    <a:pt x="1646" y="2414"/>
                  </a:lnTo>
                  <a:lnTo>
                    <a:pt x="1661" y="2463"/>
                  </a:lnTo>
                  <a:lnTo>
                    <a:pt x="1670" y="2515"/>
                  </a:lnTo>
                  <a:lnTo>
                    <a:pt x="1674" y="2569"/>
                  </a:lnTo>
                  <a:lnTo>
                    <a:pt x="1674" y="3384"/>
                  </a:lnTo>
                  <a:lnTo>
                    <a:pt x="733" y="3384"/>
                  </a:lnTo>
                  <a:lnTo>
                    <a:pt x="733" y="2569"/>
                  </a:lnTo>
                  <a:lnTo>
                    <a:pt x="737" y="2515"/>
                  </a:lnTo>
                  <a:lnTo>
                    <a:pt x="746" y="2463"/>
                  </a:lnTo>
                  <a:lnTo>
                    <a:pt x="761" y="2414"/>
                  </a:lnTo>
                  <a:lnTo>
                    <a:pt x="781" y="2367"/>
                  </a:lnTo>
                  <a:lnTo>
                    <a:pt x="807" y="2323"/>
                  </a:lnTo>
                  <a:lnTo>
                    <a:pt x="836" y="2282"/>
                  </a:lnTo>
                  <a:lnTo>
                    <a:pt x="871" y="2244"/>
                  </a:lnTo>
                  <a:lnTo>
                    <a:pt x="910" y="2211"/>
                  </a:lnTo>
                  <a:lnTo>
                    <a:pt x="952" y="2181"/>
                  </a:lnTo>
                  <a:lnTo>
                    <a:pt x="997" y="2157"/>
                  </a:lnTo>
                  <a:lnTo>
                    <a:pt x="1045" y="2136"/>
                  </a:lnTo>
                  <a:lnTo>
                    <a:pt x="1095" y="2122"/>
                  </a:lnTo>
                  <a:lnTo>
                    <a:pt x="1149" y="2112"/>
                  </a:lnTo>
                  <a:lnTo>
                    <a:pt x="1203" y="2109"/>
                  </a:lnTo>
                  <a:close/>
                  <a:moveTo>
                    <a:pt x="2182" y="2085"/>
                  </a:moveTo>
                  <a:lnTo>
                    <a:pt x="2210" y="2087"/>
                  </a:lnTo>
                  <a:lnTo>
                    <a:pt x="2235" y="2095"/>
                  </a:lnTo>
                  <a:lnTo>
                    <a:pt x="2258" y="2107"/>
                  </a:lnTo>
                  <a:lnTo>
                    <a:pt x="2278" y="2124"/>
                  </a:lnTo>
                  <a:lnTo>
                    <a:pt x="2295" y="2143"/>
                  </a:lnTo>
                  <a:lnTo>
                    <a:pt x="2307" y="2166"/>
                  </a:lnTo>
                  <a:lnTo>
                    <a:pt x="2315" y="2190"/>
                  </a:lnTo>
                  <a:lnTo>
                    <a:pt x="2318" y="2217"/>
                  </a:lnTo>
                  <a:lnTo>
                    <a:pt x="2315" y="2244"/>
                  </a:lnTo>
                  <a:lnTo>
                    <a:pt x="2307" y="2269"/>
                  </a:lnTo>
                  <a:lnTo>
                    <a:pt x="2295" y="2292"/>
                  </a:lnTo>
                  <a:lnTo>
                    <a:pt x="2278" y="2311"/>
                  </a:lnTo>
                  <a:lnTo>
                    <a:pt x="2258" y="2328"/>
                  </a:lnTo>
                  <a:lnTo>
                    <a:pt x="2235" y="2340"/>
                  </a:lnTo>
                  <a:lnTo>
                    <a:pt x="2210" y="2348"/>
                  </a:lnTo>
                  <a:lnTo>
                    <a:pt x="2182" y="2350"/>
                  </a:lnTo>
                  <a:lnTo>
                    <a:pt x="2155" y="2348"/>
                  </a:lnTo>
                  <a:lnTo>
                    <a:pt x="2129" y="2340"/>
                  </a:lnTo>
                  <a:lnTo>
                    <a:pt x="2106" y="2328"/>
                  </a:lnTo>
                  <a:lnTo>
                    <a:pt x="2086" y="2311"/>
                  </a:lnTo>
                  <a:lnTo>
                    <a:pt x="2069" y="2292"/>
                  </a:lnTo>
                  <a:lnTo>
                    <a:pt x="2056" y="2269"/>
                  </a:lnTo>
                  <a:lnTo>
                    <a:pt x="2048" y="2244"/>
                  </a:lnTo>
                  <a:lnTo>
                    <a:pt x="2045" y="2217"/>
                  </a:lnTo>
                  <a:lnTo>
                    <a:pt x="2048" y="2190"/>
                  </a:lnTo>
                  <a:lnTo>
                    <a:pt x="2056" y="2166"/>
                  </a:lnTo>
                  <a:lnTo>
                    <a:pt x="2069" y="2143"/>
                  </a:lnTo>
                  <a:lnTo>
                    <a:pt x="2086" y="2124"/>
                  </a:lnTo>
                  <a:lnTo>
                    <a:pt x="2106" y="2107"/>
                  </a:lnTo>
                  <a:lnTo>
                    <a:pt x="2129" y="2095"/>
                  </a:lnTo>
                  <a:lnTo>
                    <a:pt x="2155" y="2087"/>
                  </a:lnTo>
                  <a:lnTo>
                    <a:pt x="2182" y="2085"/>
                  </a:lnTo>
                  <a:close/>
                  <a:moveTo>
                    <a:pt x="224" y="2085"/>
                  </a:moveTo>
                  <a:lnTo>
                    <a:pt x="252" y="2087"/>
                  </a:lnTo>
                  <a:lnTo>
                    <a:pt x="277" y="2095"/>
                  </a:lnTo>
                  <a:lnTo>
                    <a:pt x="300" y="2107"/>
                  </a:lnTo>
                  <a:lnTo>
                    <a:pt x="320" y="2124"/>
                  </a:lnTo>
                  <a:lnTo>
                    <a:pt x="337" y="2143"/>
                  </a:lnTo>
                  <a:lnTo>
                    <a:pt x="349" y="2166"/>
                  </a:lnTo>
                  <a:lnTo>
                    <a:pt x="358" y="2190"/>
                  </a:lnTo>
                  <a:lnTo>
                    <a:pt x="360" y="2217"/>
                  </a:lnTo>
                  <a:lnTo>
                    <a:pt x="358" y="2244"/>
                  </a:lnTo>
                  <a:lnTo>
                    <a:pt x="349" y="2269"/>
                  </a:lnTo>
                  <a:lnTo>
                    <a:pt x="337" y="2292"/>
                  </a:lnTo>
                  <a:lnTo>
                    <a:pt x="320" y="2311"/>
                  </a:lnTo>
                  <a:lnTo>
                    <a:pt x="300" y="2328"/>
                  </a:lnTo>
                  <a:lnTo>
                    <a:pt x="277" y="2340"/>
                  </a:lnTo>
                  <a:lnTo>
                    <a:pt x="252" y="2348"/>
                  </a:lnTo>
                  <a:lnTo>
                    <a:pt x="224" y="2350"/>
                  </a:lnTo>
                  <a:lnTo>
                    <a:pt x="197" y="2348"/>
                  </a:lnTo>
                  <a:lnTo>
                    <a:pt x="172" y="2340"/>
                  </a:lnTo>
                  <a:lnTo>
                    <a:pt x="149" y="2328"/>
                  </a:lnTo>
                  <a:lnTo>
                    <a:pt x="128" y="2311"/>
                  </a:lnTo>
                  <a:lnTo>
                    <a:pt x="112" y="2292"/>
                  </a:lnTo>
                  <a:lnTo>
                    <a:pt x="100" y="2269"/>
                  </a:lnTo>
                  <a:lnTo>
                    <a:pt x="91" y="2244"/>
                  </a:lnTo>
                  <a:lnTo>
                    <a:pt x="88" y="2217"/>
                  </a:lnTo>
                  <a:lnTo>
                    <a:pt x="91" y="2190"/>
                  </a:lnTo>
                  <a:lnTo>
                    <a:pt x="100" y="2166"/>
                  </a:lnTo>
                  <a:lnTo>
                    <a:pt x="112" y="2143"/>
                  </a:lnTo>
                  <a:lnTo>
                    <a:pt x="128" y="2124"/>
                  </a:lnTo>
                  <a:lnTo>
                    <a:pt x="149" y="2107"/>
                  </a:lnTo>
                  <a:lnTo>
                    <a:pt x="172" y="2095"/>
                  </a:lnTo>
                  <a:lnTo>
                    <a:pt x="197" y="2087"/>
                  </a:lnTo>
                  <a:lnTo>
                    <a:pt x="224" y="2085"/>
                  </a:lnTo>
                  <a:close/>
                  <a:moveTo>
                    <a:pt x="1776" y="1842"/>
                  </a:moveTo>
                  <a:lnTo>
                    <a:pt x="1813" y="1845"/>
                  </a:lnTo>
                  <a:lnTo>
                    <a:pt x="1848" y="1854"/>
                  </a:lnTo>
                  <a:lnTo>
                    <a:pt x="1879" y="1869"/>
                  </a:lnTo>
                  <a:lnTo>
                    <a:pt x="1907" y="1889"/>
                  </a:lnTo>
                  <a:lnTo>
                    <a:pt x="1932" y="1912"/>
                  </a:lnTo>
                  <a:lnTo>
                    <a:pt x="1952" y="1940"/>
                  </a:lnTo>
                  <a:lnTo>
                    <a:pt x="1967" y="1971"/>
                  </a:lnTo>
                  <a:lnTo>
                    <a:pt x="1977" y="2005"/>
                  </a:lnTo>
                  <a:lnTo>
                    <a:pt x="1980" y="2040"/>
                  </a:lnTo>
                  <a:lnTo>
                    <a:pt x="1977" y="2076"/>
                  </a:lnTo>
                  <a:lnTo>
                    <a:pt x="1967" y="2109"/>
                  </a:lnTo>
                  <a:lnTo>
                    <a:pt x="1952" y="2140"/>
                  </a:lnTo>
                  <a:lnTo>
                    <a:pt x="1932" y="2168"/>
                  </a:lnTo>
                  <a:lnTo>
                    <a:pt x="1907" y="2191"/>
                  </a:lnTo>
                  <a:lnTo>
                    <a:pt x="1879" y="2211"/>
                  </a:lnTo>
                  <a:lnTo>
                    <a:pt x="1848" y="2226"/>
                  </a:lnTo>
                  <a:lnTo>
                    <a:pt x="1813" y="2235"/>
                  </a:lnTo>
                  <a:lnTo>
                    <a:pt x="1776" y="2239"/>
                  </a:lnTo>
                  <a:lnTo>
                    <a:pt x="1741" y="2235"/>
                  </a:lnTo>
                  <a:lnTo>
                    <a:pt x="1706" y="2226"/>
                  </a:lnTo>
                  <a:lnTo>
                    <a:pt x="1675" y="2211"/>
                  </a:lnTo>
                  <a:lnTo>
                    <a:pt x="1646" y="2191"/>
                  </a:lnTo>
                  <a:lnTo>
                    <a:pt x="1622" y="2168"/>
                  </a:lnTo>
                  <a:lnTo>
                    <a:pt x="1602" y="2140"/>
                  </a:lnTo>
                  <a:lnTo>
                    <a:pt x="1586" y="2109"/>
                  </a:lnTo>
                  <a:lnTo>
                    <a:pt x="1577" y="2076"/>
                  </a:lnTo>
                  <a:lnTo>
                    <a:pt x="1574" y="2040"/>
                  </a:lnTo>
                  <a:lnTo>
                    <a:pt x="1577" y="2005"/>
                  </a:lnTo>
                  <a:lnTo>
                    <a:pt x="1586" y="1971"/>
                  </a:lnTo>
                  <a:lnTo>
                    <a:pt x="1602" y="1940"/>
                  </a:lnTo>
                  <a:lnTo>
                    <a:pt x="1622" y="1912"/>
                  </a:lnTo>
                  <a:lnTo>
                    <a:pt x="1646" y="1889"/>
                  </a:lnTo>
                  <a:lnTo>
                    <a:pt x="1675" y="1869"/>
                  </a:lnTo>
                  <a:lnTo>
                    <a:pt x="1706" y="1854"/>
                  </a:lnTo>
                  <a:lnTo>
                    <a:pt x="1741" y="1845"/>
                  </a:lnTo>
                  <a:lnTo>
                    <a:pt x="1776" y="1842"/>
                  </a:lnTo>
                  <a:close/>
                  <a:moveTo>
                    <a:pt x="630" y="1842"/>
                  </a:moveTo>
                  <a:lnTo>
                    <a:pt x="666" y="1845"/>
                  </a:lnTo>
                  <a:lnTo>
                    <a:pt x="700" y="1854"/>
                  </a:lnTo>
                  <a:lnTo>
                    <a:pt x="731" y="1869"/>
                  </a:lnTo>
                  <a:lnTo>
                    <a:pt x="760" y="1889"/>
                  </a:lnTo>
                  <a:lnTo>
                    <a:pt x="785" y="1912"/>
                  </a:lnTo>
                  <a:lnTo>
                    <a:pt x="805" y="1940"/>
                  </a:lnTo>
                  <a:lnTo>
                    <a:pt x="819" y="1971"/>
                  </a:lnTo>
                  <a:lnTo>
                    <a:pt x="829" y="2005"/>
                  </a:lnTo>
                  <a:lnTo>
                    <a:pt x="832" y="2040"/>
                  </a:lnTo>
                  <a:lnTo>
                    <a:pt x="829" y="2076"/>
                  </a:lnTo>
                  <a:lnTo>
                    <a:pt x="819" y="2109"/>
                  </a:lnTo>
                  <a:lnTo>
                    <a:pt x="805" y="2140"/>
                  </a:lnTo>
                  <a:lnTo>
                    <a:pt x="785" y="2168"/>
                  </a:lnTo>
                  <a:lnTo>
                    <a:pt x="760" y="2191"/>
                  </a:lnTo>
                  <a:lnTo>
                    <a:pt x="731" y="2211"/>
                  </a:lnTo>
                  <a:lnTo>
                    <a:pt x="700" y="2226"/>
                  </a:lnTo>
                  <a:lnTo>
                    <a:pt x="666" y="2235"/>
                  </a:lnTo>
                  <a:lnTo>
                    <a:pt x="630" y="2239"/>
                  </a:lnTo>
                  <a:lnTo>
                    <a:pt x="593" y="2235"/>
                  </a:lnTo>
                  <a:lnTo>
                    <a:pt x="559" y="2226"/>
                  </a:lnTo>
                  <a:lnTo>
                    <a:pt x="528" y="2211"/>
                  </a:lnTo>
                  <a:lnTo>
                    <a:pt x="499" y="2191"/>
                  </a:lnTo>
                  <a:lnTo>
                    <a:pt x="474" y="2168"/>
                  </a:lnTo>
                  <a:lnTo>
                    <a:pt x="454" y="2140"/>
                  </a:lnTo>
                  <a:lnTo>
                    <a:pt x="440" y="2109"/>
                  </a:lnTo>
                  <a:lnTo>
                    <a:pt x="430" y="2076"/>
                  </a:lnTo>
                  <a:lnTo>
                    <a:pt x="427" y="2040"/>
                  </a:lnTo>
                  <a:lnTo>
                    <a:pt x="430" y="2005"/>
                  </a:lnTo>
                  <a:lnTo>
                    <a:pt x="440" y="1971"/>
                  </a:lnTo>
                  <a:lnTo>
                    <a:pt x="454" y="1940"/>
                  </a:lnTo>
                  <a:lnTo>
                    <a:pt x="474" y="1912"/>
                  </a:lnTo>
                  <a:lnTo>
                    <a:pt x="499" y="1889"/>
                  </a:lnTo>
                  <a:lnTo>
                    <a:pt x="528" y="1869"/>
                  </a:lnTo>
                  <a:lnTo>
                    <a:pt x="559" y="1854"/>
                  </a:lnTo>
                  <a:lnTo>
                    <a:pt x="593" y="1845"/>
                  </a:lnTo>
                  <a:lnTo>
                    <a:pt x="630" y="1842"/>
                  </a:lnTo>
                  <a:close/>
                  <a:moveTo>
                    <a:pt x="1203" y="1446"/>
                  </a:moveTo>
                  <a:lnTo>
                    <a:pt x="1248" y="1450"/>
                  </a:lnTo>
                  <a:lnTo>
                    <a:pt x="1289" y="1459"/>
                  </a:lnTo>
                  <a:lnTo>
                    <a:pt x="1329" y="1474"/>
                  </a:lnTo>
                  <a:lnTo>
                    <a:pt x="1366" y="1493"/>
                  </a:lnTo>
                  <a:lnTo>
                    <a:pt x="1400" y="1519"/>
                  </a:lnTo>
                  <a:lnTo>
                    <a:pt x="1429" y="1547"/>
                  </a:lnTo>
                  <a:lnTo>
                    <a:pt x="1454" y="1580"/>
                  </a:lnTo>
                  <a:lnTo>
                    <a:pt x="1475" y="1616"/>
                  </a:lnTo>
                  <a:lnTo>
                    <a:pt x="1490" y="1655"/>
                  </a:lnTo>
                  <a:lnTo>
                    <a:pt x="1499" y="1696"/>
                  </a:lnTo>
                  <a:lnTo>
                    <a:pt x="1502" y="1739"/>
                  </a:lnTo>
                  <a:lnTo>
                    <a:pt x="1499" y="1782"/>
                  </a:lnTo>
                  <a:lnTo>
                    <a:pt x="1490" y="1823"/>
                  </a:lnTo>
                  <a:lnTo>
                    <a:pt x="1475" y="1862"/>
                  </a:lnTo>
                  <a:lnTo>
                    <a:pt x="1454" y="1898"/>
                  </a:lnTo>
                  <a:lnTo>
                    <a:pt x="1429" y="1931"/>
                  </a:lnTo>
                  <a:lnTo>
                    <a:pt x="1400" y="1960"/>
                  </a:lnTo>
                  <a:lnTo>
                    <a:pt x="1366" y="1985"/>
                  </a:lnTo>
                  <a:lnTo>
                    <a:pt x="1329" y="2005"/>
                  </a:lnTo>
                  <a:lnTo>
                    <a:pt x="1289" y="2020"/>
                  </a:lnTo>
                  <a:lnTo>
                    <a:pt x="1248" y="2029"/>
                  </a:lnTo>
                  <a:lnTo>
                    <a:pt x="1203" y="2032"/>
                  </a:lnTo>
                  <a:lnTo>
                    <a:pt x="1158" y="2029"/>
                  </a:lnTo>
                  <a:lnTo>
                    <a:pt x="1116" y="2020"/>
                  </a:lnTo>
                  <a:lnTo>
                    <a:pt x="1076" y="2005"/>
                  </a:lnTo>
                  <a:lnTo>
                    <a:pt x="1040" y="1985"/>
                  </a:lnTo>
                  <a:lnTo>
                    <a:pt x="1006" y="1960"/>
                  </a:lnTo>
                  <a:lnTo>
                    <a:pt x="977" y="1931"/>
                  </a:lnTo>
                  <a:lnTo>
                    <a:pt x="952" y="1898"/>
                  </a:lnTo>
                  <a:lnTo>
                    <a:pt x="932" y="1862"/>
                  </a:lnTo>
                  <a:lnTo>
                    <a:pt x="916" y="1823"/>
                  </a:lnTo>
                  <a:lnTo>
                    <a:pt x="907" y="1782"/>
                  </a:lnTo>
                  <a:lnTo>
                    <a:pt x="903" y="1739"/>
                  </a:lnTo>
                  <a:lnTo>
                    <a:pt x="907" y="1696"/>
                  </a:lnTo>
                  <a:lnTo>
                    <a:pt x="916" y="1655"/>
                  </a:lnTo>
                  <a:lnTo>
                    <a:pt x="932" y="1616"/>
                  </a:lnTo>
                  <a:lnTo>
                    <a:pt x="952" y="1580"/>
                  </a:lnTo>
                  <a:lnTo>
                    <a:pt x="977" y="1547"/>
                  </a:lnTo>
                  <a:lnTo>
                    <a:pt x="1006" y="1519"/>
                  </a:lnTo>
                  <a:lnTo>
                    <a:pt x="1040" y="1493"/>
                  </a:lnTo>
                  <a:lnTo>
                    <a:pt x="1076" y="1474"/>
                  </a:lnTo>
                  <a:lnTo>
                    <a:pt x="1116" y="1459"/>
                  </a:lnTo>
                  <a:lnTo>
                    <a:pt x="1158" y="1450"/>
                  </a:lnTo>
                  <a:lnTo>
                    <a:pt x="1203" y="1446"/>
                  </a:lnTo>
                  <a:close/>
                  <a:moveTo>
                    <a:pt x="1484" y="120"/>
                  </a:moveTo>
                  <a:lnTo>
                    <a:pt x="1448" y="123"/>
                  </a:lnTo>
                  <a:lnTo>
                    <a:pt x="1414" y="131"/>
                  </a:lnTo>
                  <a:lnTo>
                    <a:pt x="1383" y="144"/>
                  </a:lnTo>
                  <a:lnTo>
                    <a:pt x="1355" y="161"/>
                  </a:lnTo>
                  <a:lnTo>
                    <a:pt x="1328" y="183"/>
                  </a:lnTo>
                  <a:lnTo>
                    <a:pt x="1306" y="208"/>
                  </a:lnTo>
                  <a:lnTo>
                    <a:pt x="1288" y="236"/>
                  </a:lnTo>
                  <a:lnTo>
                    <a:pt x="1275" y="267"/>
                  </a:lnTo>
                  <a:lnTo>
                    <a:pt x="1266" y="299"/>
                  </a:lnTo>
                  <a:lnTo>
                    <a:pt x="1264" y="334"/>
                  </a:lnTo>
                  <a:lnTo>
                    <a:pt x="1264" y="882"/>
                  </a:lnTo>
                  <a:lnTo>
                    <a:pt x="1266" y="917"/>
                  </a:lnTo>
                  <a:lnTo>
                    <a:pt x="1275" y="950"/>
                  </a:lnTo>
                  <a:lnTo>
                    <a:pt x="1288" y="980"/>
                  </a:lnTo>
                  <a:lnTo>
                    <a:pt x="1306" y="1009"/>
                  </a:lnTo>
                  <a:lnTo>
                    <a:pt x="1328" y="1034"/>
                  </a:lnTo>
                  <a:lnTo>
                    <a:pt x="1355" y="1055"/>
                  </a:lnTo>
                  <a:lnTo>
                    <a:pt x="1383" y="1073"/>
                  </a:lnTo>
                  <a:lnTo>
                    <a:pt x="1414" y="1086"/>
                  </a:lnTo>
                  <a:lnTo>
                    <a:pt x="1448" y="1094"/>
                  </a:lnTo>
                  <a:lnTo>
                    <a:pt x="1484" y="1097"/>
                  </a:lnTo>
                  <a:lnTo>
                    <a:pt x="1728" y="1097"/>
                  </a:lnTo>
                  <a:lnTo>
                    <a:pt x="1728" y="1365"/>
                  </a:lnTo>
                  <a:lnTo>
                    <a:pt x="2002" y="1097"/>
                  </a:lnTo>
                  <a:lnTo>
                    <a:pt x="2668" y="1097"/>
                  </a:lnTo>
                  <a:lnTo>
                    <a:pt x="2704" y="1094"/>
                  </a:lnTo>
                  <a:lnTo>
                    <a:pt x="2737" y="1086"/>
                  </a:lnTo>
                  <a:lnTo>
                    <a:pt x="2769" y="1073"/>
                  </a:lnTo>
                  <a:lnTo>
                    <a:pt x="2797" y="1055"/>
                  </a:lnTo>
                  <a:lnTo>
                    <a:pt x="2822" y="1034"/>
                  </a:lnTo>
                  <a:lnTo>
                    <a:pt x="2844" y="1009"/>
                  </a:lnTo>
                  <a:lnTo>
                    <a:pt x="2862" y="980"/>
                  </a:lnTo>
                  <a:lnTo>
                    <a:pt x="2876" y="950"/>
                  </a:lnTo>
                  <a:lnTo>
                    <a:pt x="2884" y="917"/>
                  </a:lnTo>
                  <a:lnTo>
                    <a:pt x="2888" y="882"/>
                  </a:lnTo>
                  <a:lnTo>
                    <a:pt x="2888" y="334"/>
                  </a:lnTo>
                  <a:lnTo>
                    <a:pt x="2884" y="299"/>
                  </a:lnTo>
                  <a:lnTo>
                    <a:pt x="2876" y="267"/>
                  </a:lnTo>
                  <a:lnTo>
                    <a:pt x="2862" y="236"/>
                  </a:lnTo>
                  <a:lnTo>
                    <a:pt x="2844" y="208"/>
                  </a:lnTo>
                  <a:lnTo>
                    <a:pt x="2822" y="183"/>
                  </a:lnTo>
                  <a:lnTo>
                    <a:pt x="2797" y="161"/>
                  </a:lnTo>
                  <a:lnTo>
                    <a:pt x="2769" y="144"/>
                  </a:lnTo>
                  <a:lnTo>
                    <a:pt x="2737" y="131"/>
                  </a:lnTo>
                  <a:lnTo>
                    <a:pt x="2704" y="123"/>
                  </a:lnTo>
                  <a:lnTo>
                    <a:pt x="2668" y="120"/>
                  </a:lnTo>
                  <a:lnTo>
                    <a:pt x="1484" y="120"/>
                  </a:lnTo>
                  <a:close/>
                  <a:moveTo>
                    <a:pt x="1484" y="0"/>
                  </a:moveTo>
                  <a:lnTo>
                    <a:pt x="2668" y="0"/>
                  </a:lnTo>
                  <a:lnTo>
                    <a:pt x="2714" y="3"/>
                  </a:lnTo>
                  <a:lnTo>
                    <a:pt x="2759" y="12"/>
                  </a:lnTo>
                  <a:lnTo>
                    <a:pt x="2801" y="27"/>
                  </a:lnTo>
                  <a:lnTo>
                    <a:pt x="2840" y="46"/>
                  </a:lnTo>
                  <a:lnTo>
                    <a:pt x="2877" y="70"/>
                  </a:lnTo>
                  <a:lnTo>
                    <a:pt x="2910" y="97"/>
                  </a:lnTo>
                  <a:lnTo>
                    <a:pt x="2939" y="130"/>
                  </a:lnTo>
                  <a:lnTo>
                    <a:pt x="2963" y="165"/>
                  </a:lnTo>
                  <a:lnTo>
                    <a:pt x="2983" y="204"/>
                  </a:lnTo>
                  <a:lnTo>
                    <a:pt x="2998" y="245"/>
                  </a:lnTo>
                  <a:lnTo>
                    <a:pt x="3007" y="288"/>
                  </a:lnTo>
                  <a:lnTo>
                    <a:pt x="3010" y="334"/>
                  </a:lnTo>
                  <a:lnTo>
                    <a:pt x="3010" y="882"/>
                  </a:lnTo>
                  <a:lnTo>
                    <a:pt x="3007" y="928"/>
                  </a:lnTo>
                  <a:lnTo>
                    <a:pt x="2998" y="971"/>
                  </a:lnTo>
                  <a:lnTo>
                    <a:pt x="2983" y="1012"/>
                  </a:lnTo>
                  <a:lnTo>
                    <a:pt x="2963" y="1051"/>
                  </a:lnTo>
                  <a:lnTo>
                    <a:pt x="2939" y="1086"/>
                  </a:lnTo>
                  <a:lnTo>
                    <a:pt x="2910" y="1118"/>
                  </a:lnTo>
                  <a:lnTo>
                    <a:pt x="2877" y="1146"/>
                  </a:lnTo>
                  <a:lnTo>
                    <a:pt x="2840" y="1170"/>
                  </a:lnTo>
                  <a:lnTo>
                    <a:pt x="2801" y="1190"/>
                  </a:lnTo>
                  <a:lnTo>
                    <a:pt x="2759" y="1204"/>
                  </a:lnTo>
                  <a:lnTo>
                    <a:pt x="2714" y="1213"/>
                  </a:lnTo>
                  <a:lnTo>
                    <a:pt x="2668" y="1216"/>
                  </a:lnTo>
                  <a:lnTo>
                    <a:pt x="2053" y="1216"/>
                  </a:lnTo>
                  <a:lnTo>
                    <a:pt x="1604" y="1654"/>
                  </a:lnTo>
                  <a:lnTo>
                    <a:pt x="1604" y="1216"/>
                  </a:lnTo>
                  <a:lnTo>
                    <a:pt x="1484" y="1216"/>
                  </a:lnTo>
                  <a:lnTo>
                    <a:pt x="1437" y="1213"/>
                  </a:lnTo>
                  <a:lnTo>
                    <a:pt x="1393" y="1204"/>
                  </a:lnTo>
                  <a:lnTo>
                    <a:pt x="1351" y="1190"/>
                  </a:lnTo>
                  <a:lnTo>
                    <a:pt x="1312" y="1170"/>
                  </a:lnTo>
                  <a:lnTo>
                    <a:pt x="1275" y="1146"/>
                  </a:lnTo>
                  <a:lnTo>
                    <a:pt x="1242" y="1118"/>
                  </a:lnTo>
                  <a:lnTo>
                    <a:pt x="1214" y="1086"/>
                  </a:lnTo>
                  <a:lnTo>
                    <a:pt x="1189" y="1051"/>
                  </a:lnTo>
                  <a:lnTo>
                    <a:pt x="1169" y="1012"/>
                  </a:lnTo>
                  <a:lnTo>
                    <a:pt x="1154" y="971"/>
                  </a:lnTo>
                  <a:lnTo>
                    <a:pt x="1146" y="928"/>
                  </a:lnTo>
                  <a:lnTo>
                    <a:pt x="1143" y="882"/>
                  </a:lnTo>
                  <a:lnTo>
                    <a:pt x="1143" y="334"/>
                  </a:lnTo>
                  <a:lnTo>
                    <a:pt x="1145" y="288"/>
                  </a:lnTo>
                  <a:lnTo>
                    <a:pt x="1154" y="245"/>
                  </a:lnTo>
                  <a:lnTo>
                    <a:pt x="1169" y="204"/>
                  </a:lnTo>
                  <a:lnTo>
                    <a:pt x="1189" y="165"/>
                  </a:lnTo>
                  <a:lnTo>
                    <a:pt x="1213" y="130"/>
                  </a:lnTo>
                  <a:lnTo>
                    <a:pt x="1242" y="97"/>
                  </a:lnTo>
                  <a:lnTo>
                    <a:pt x="1275" y="70"/>
                  </a:lnTo>
                  <a:lnTo>
                    <a:pt x="1312" y="46"/>
                  </a:lnTo>
                  <a:lnTo>
                    <a:pt x="1350" y="27"/>
                  </a:lnTo>
                  <a:lnTo>
                    <a:pt x="1393" y="12"/>
                  </a:lnTo>
                  <a:lnTo>
                    <a:pt x="1437" y="3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107"/>
            <p:cNvSpPr>
              <a:spLocks noEditPoints="1"/>
            </p:cNvSpPr>
            <p:nvPr/>
          </p:nvSpPr>
          <p:spPr bwMode="auto">
            <a:xfrm>
              <a:off x="7221451" y="3557363"/>
              <a:ext cx="383181" cy="370753"/>
            </a:xfrm>
            <a:custGeom>
              <a:avLst/>
              <a:gdLst>
                <a:gd name="T0" fmla="*/ 1767 w 3666"/>
                <a:gd name="T1" fmla="*/ 3297 h 3543"/>
                <a:gd name="T2" fmla="*/ 1920 w 3666"/>
                <a:gd name="T3" fmla="*/ 3417 h 3543"/>
                <a:gd name="T4" fmla="*/ 2002 w 3666"/>
                <a:gd name="T5" fmla="*/ 3242 h 3543"/>
                <a:gd name="T6" fmla="*/ 547 w 3666"/>
                <a:gd name="T7" fmla="*/ 3185 h 3543"/>
                <a:gd name="T8" fmla="*/ 504 w 3666"/>
                <a:gd name="T9" fmla="*/ 3374 h 3543"/>
                <a:gd name="T10" fmla="*/ 697 w 3666"/>
                <a:gd name="T11" fmla="*/ 3374 h 3543"/>
                <a:gd name="T12" fmla="*/ 655 w 3666"/>
                <a:gd name="T13" fmla="*/ 3185 h 3543"/>
                <a:gd name="T14" fmla="*/ 2065 w 3666"/>
                <a:gd name="T15" fmla="*/ 3122 h 3543"/>
                <a:gd name="T16" fmla="*/ 2110 w 3666"/>
                <a:gd name="T17" fmla="*/ 3410 h 3543"/>
                <a:gd name="T18" fmla="*/ 1851 w 3666"/>
                <a:gd name="T19" fmla="*/ 3540 h 3543"/>
                <a:gd name="T20" fmla="*/ 1647 w 3666"/>
                <a:gd name="T21" fmla="*/ 3337 h 3543"/>
                <a:gd name="T22" fmla="*/ 1777 w 3666"/>
                <a:gd name="T23" fmla="*/ 3077 h 3543"/>
                <a:gd name="T24" fmla="*/ 747 w 3666"/>
                <a:gd name="T25" fmla="*/ 3097 h 3543"/>
                <a:gd name="T26" fmla="*/ 834 w 3666"/>
                <a:gd name="T27" fmla="*/ 3374 h 3543"/>
                <a:gd name="T28" fmla="*/ 601 w 3666"/>
                <a:gd name="T29" fmla="*/ 3543 h 3543"/>
                <a:gd name="T30" fmla="*/ 367 w 3666"/>
                <a:gd name="T31" fmla="*/ 3374 h 3543"/>
                <a:gd name="T32" fmla="*/ 455 w 3666"/>
                <a:gd name="T33" fmla="*/ 3097 h 3543"/>
                <a:gd name="T34" fmla="*/ 2456 w 3666"/>
                <a:gd name="T35" fmla="*/ 3157 h 3543"/>
                <a:gd name="T36" fmla="*/ 2205 w 3666"/>
                <a:gd name="T37" fmla="*/ 3208 h 3543"/>
                <a:gd name="T38" fmla="*/ 1977 w 3666"/>
                <a:gd name="T39" fmla="*/ 2982 h 3543"/>
                <a:gd name="T40" fmla="*/ 1662 w 3666"/>
                <a:gd name="T41" fmla="*/ 3065 h 3543"/>
                <a:gd name="T42" fmla="*/ 900 w 3666"/>
                <a:gd name="T43" fmla="*/ 3167 h 3543"/>
                <a:gd name="T44" fmla="*/ 644 w 3666"/>
                <a:gd name="T45" fmla="*/ 2973 h 3543"/>
                <a:gd name="T46" fmla="*/ 344 w 3666"/>
                <a:gd name="T47" fmla="*/ 3096 h 3543"/>
                <a:gd name="T48" fmla="*/ 44 w 3666"/>
                <a:gd name="T49" fmla="*/ 3223 h 3543"/>
                <a:gd name="T50" fmla="*/ 1741 w 3666"/>
                <a:gd name="T51" fmla="*/ 2240 h 3543"/>
                <a:gd name="T52" fmla="*/ 2225 w 3666"/>
                <a:gd name="T53" fmla="*/ 2609 h 3543"/>
                <a:gd name="T54" fmla="*/ 1757 w 3666"/>
                <a:gd name="T55" fmla="*/ 2230 h 3543"/>
                <a:gd name="T56" fmla="*/ 1595 w 3666"/>
                <a:gd name="T57" fmla="*/ 1977 h 3543"/>
                <a:gd name="T58" fmla="*/ 1945 w 3666"/>
                <a:gd name="T59" fmla="*/ 2139 h 3543"/>
                <a:gd name="T60" fmla="*/ 0 w 3666"/>
                <a:gd name="T61" fmla="*/ 2802 h 3543"/>
                <a:gd name="T62" fmla="*/ 119 w 3666"/>
                <a:gd name="T63" fmla="*/ 1886 h 3543"/>
                <a:gd name="T64" fmla="*/ 2049 w 3666"/>
                <a:gd name="T65" fmla="*/ 1519 h 3543"/>
                <a:gd name="T66" fmla="*/ 2171 w 3666"/>
                <a:gd name="T67" fmla="*/ 1616 h 3543"/>
                <a:gd name="T68" fmla="*/ 2237 w 3666"/>
                <a:gd name="T69" fmla="*/ 1475 h 3543"/>
                <a:gd name="T70" fmla="*/ 2405 w 3666"/>
                <a:gd name="T71" fmla="*/ 410 h 3543"/>
                <a:gd name="T72" fmla="*/ 2340 w 3666"/>
                <a:gd name="T73" fmla="*/ 1459 h 3543"/>
                <a:gd name="T74" fmla="*/ 2855 w 3666"/>
                <a:gd name="T75" fmla="*/ 1977 h 3543"/>
                <a:gd name="T76" fmla="*/ 2207 w 3666"/>
                <a:gd name="T77" fmla="*/ 1710 h 3543"/>
                <a:gd name="T78" fmla="*/ 1974 w 3666"/>
                <a:gd name="T79" fmla="*/ 1620 h 3543"/>
                <a:gd name="T80" fmla="*/ 2007 w 3666"/>
                <a:gd name="T81" fmla="*/ 1376 h 3543"/>
                <a:gd name="T82" fmla="*/ 2386 w 3666"/>
                <a:gd name="T83" fmla="*/ 408 h 3543"/>
                <a:gd name="T84" fmla="*/ 2827 w 3666"/>
                <a:gd name="T85" fmla="*/ 160 h 3543"/>
                <a:gd name="T86" fmla="*/ 3406 w 3666"/>
                <a:gd name="T87" fmla="*/ 670 h 3543"/>
                <a:gd name="T88" fmla="*/ 3663 w 3666"/>
                <a:gd name="T89" fmla="*/ 1414 h 3543"/>
                <a:gd name="T90" fmla="*/ 3515 w 3666"/>
                <a:gd name="T91" fmla="*/ 2179 h 3543"/>
                <a:gd name="T92" fmla="*/ 3035 w 3666"/>
                <a:gd name="T93" fmla="*/ 2751 h 3543"/>
                <a:gd name="T94" fmla="*/ 2773 w 3666"/>
                <a:gd name="T95" fmla="*/ 2676 h 3543"/>
                <a:gd name="T96" fmla="*/ 3272 w 3666"/>
                <a:gd name="T97" fmla="*/ 2201 h 3543"/>
                <a:gd name="T98" fmla="*/ 3462 w 3666"/>
                <a:gd name="T99" fmla="*/ 1519 h 3543"/>
                <a:gd name="T100" fmla="*/ 3267 w 3666"/>
                <a:gd name="T101" fmla="*/ 830 h 3543"/>
                <a:gd name="T102" fmla="*/ 2759 w 3666"/>
                <a:gd name="T103" fmla="*/ 354 h 3543"/>
                <a:gd name="T104" fmla="*/ 2055 w 3666"/>
                <a:gd name="T105" fmla="*/ 206 h 3543"/>
                <a:gd name="T106" fmla="*/ 1388 w 3666"/>
                <a:gd name="T107" fmla="*/ 447 h 3543"/>
                <a:gd name="T108" fmla="*/ 946 w 3666"/>
                <a:gd name="T109" fmla="*/ 987 h 3543"/>
                <a:gd name="T110" fmla="*/ 843 w 3666"/>
                <a:gd name="T111" fmla="*/ 1662 h 3543"/>
                <a:gd name="T112" fmla="*/ 662 w 3666"/>
                <a:gd name="T113" fmla="*/ 1213 h 3543"/>
                <a:gd name="T114" fmla="*/ 1009 w 3666"/>
                <a:gd name="T115" fmla="*/ 516 h 3543"/>
                <a:gd name="T116" fmla="*/ 1651 w 3666"/>
                <a:gd name="T117" fmla="*/ 8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6" h="3543">
                  <a:moveTo>
                    <a:pt x="1891" y="3173"/>
                  </a:moveTo>
                  <a:lnTo>
                    <a:pt x="1863" y="3176"/>
                  </a:lnTo>
                  <a:lnTo>
                    <a:pt x="1836" y="3185"/>
                  </a:lnTo>
                  <a:lnTo>
                    <a:pt x="1814" y="3200"/>
                  </a:lnTo>
                  <a:lnTo>
                    <a:pt x="1795" y="3220"/>
                  </a:lnTo>
                  <a:lnTo>
                    <a:pt x="1781" y="3242"/>
                  </a:lnTo>
                  <a:lnTo>
                    <a:pt x="1771" y="3269"/>
                  </a:lnTo>
                  <a:lnTo>
                    <a:pt x="1767" y="3297"/>
                  </a:lnTo>
                  <a:lnTo>
                    <a:pt x="1771" y="3325"/>
                  </a:lnTo>
                  <a:lnTo>
                    <a:pt x="1781" y="3351"/>
                  </a:lnTo>
                  <a:lnTo>
                    <a:pt x="1795" y="3374"/>
                  </a:lnTo>
                  <a:lnTo>
                    <a:pt x="1814" y="3393"/>
                  </a:lnTo>
                  <a:lnTo>
                    <a:pt x="1836" y="3408"/>
                  </a:lnTo>
                  <a:lnTo>
                    <a:pt x="1863" y="3417"/>
                  </a:lnTo>
                  <a:lnTo>
                    <a:pt x="1891" y="3420"/>
                  </a:lnTo>
                  <a:lnTo>
                    <a:pt x="1920" y="3417"/>
                  </a:lnTo>
                  <a:lnTo>
                    <a:pt x="1945" y="3408"/>
                  </a:lnTo>
                  <a:lnTo>
                    <a:pt x="1969" y="3393"/>
                  </a:lnTo>
                  <a:lnTo>
                    <a:pt x="1987" y="3374"/>
                  </a:lnTo>
                  <a:lnTo>
                    <a:pt x="2002" y="3351"/>
                  </a:lnTo>
                  <a:lnTo>
                    <a:pt x="2011" y="3325"/>
                  </a:lnTo>
                  <a:lnTo>
                    <a:pt x="2014" y="3297"/>
                  </a:lnTo>
                  <a:lnTo>
                    <a:pt x="2011" y="3269"/>
                  </a:lnTo>
                  <a:lnTo>
                    <a:pt x="2002" y="3242"/>
                  </a:lnTo>
                  <a:lnTo>
                    <a:pt x="1987" y="3220"/>
                  </a:lnTo>
                  <a:lnTo>
                    <a:pt x="1969" y="3200"/>
                  </a:lnTo>
                  <a:lnTo>
                    <a:pt x="1945" y="3185"/>
                  </a:lnTo>
                  <a:lnTo>
                    <a:pt x="1920" y="3176"/>
                  </a:lnTo>
                  <a:lnTo>
                    <a:pt x="1891" y="3173"/>
                  </a:lnTo>
                  <a:close/>
                  <a:moveTo>
                    <a:pt x="601" y="3173"/>
                  </a:moveTo>
                  <a:lnTo>
                    <a:pt x="572" y="3176"/>
                  </a:lnTo>
                  <a:lnTo>
                    <a:pt x="547" y="3185"/>
                  </a:lnTo>
                  <a:lnTo>
                    <a:pt x="523" y="3200"/>
                  </a:lnTo>
                  <a:lnTo>
                    <a:pt x="504" y="3220"/>
                  </a:lnTo>
                  <a:lnTo>
                    <a:pt x="490" y="3242"/>
                  </a:lnTo>
                  <a:lnTo>
                    <a:pt x="481" y="3269"/>
                  </a:lnTo>
                  <a:lnTo>
                    <a:pt x="478" y="3297"/>
                  </a:lnTo>
                  <a:lnTo>
                    <a:pt x="481" y="3325"/>
                  </a:lnTo>
                  <a:lnTo>
                    <a:pt x="490" y="3351"/>
                  </a:lnTo>
                  <a:lnTo>
                    <a:pt x="504" y="3374"/>
                  </a:lnTo>
                  <a:lnTo>
                    <a:pt x="523" y="3393"/>
                  </a:lnTo>
                  <a:lnTo>
                    <a:pt x="547" y="3408"/>
                  </a:lnTo>
                  <a:lnTo>
                    <a:pt x="572" y="3417"/>
                  </a:lnTo>
                  <a:lnTo>
                    <a:pt x="601" y="3420"/>
                  </a:lnTo>
                  <a:lnTo>
                    <a:pt x="629" y="3417"/>
                  </a:lnTo>
                  <a:lnTo>
                    <a:pt x="655" y="3408"/>
                  </a:lnTo>
                  <a:lnTo>
                    <a:pt x="678" y="3393"/>
                  </a:lnTo>
                  <a:lnTo>
                    <a:pt x="697" y="3374"/>
                  </a:lnTo>
                  <a:lnTo>
                    <a:pt x="712" y="3351"/>
                  </a:lnTo>
                  <a:lnTo>
                    <a:pt x="721" y="3325"/>
                  </a:lnTo>
                  <a:lnTo>
                    <a:pt x="724" y="3297"/>
                  </a:lnTo>
                  <a:lnTo>
                    <a:pt x="721" y="3269"/>
                  </a:lnTo>
                  <a:lnTo>
                    <a:pt x="712" y="3242"/>
                  </a:lnTo>
                  <a:lnTo>
                    <a:pt x="697" y="3220"/>
                  </a:lnTo>
                  <a:lnTo>
                    <a:pt x="678" y="3200"/>
                  </a:lnTo>
                  <a:lnTo>
                    <a:pt x="655" y="3185"/>
                  </a:lnTo>
                  <a:lnTo>
                    <a:pt x="629" y="3176"/>
                  </a:lnTo>
                  <a:lnTo>
                    <a:pt x="601" y="3173"/>
                  </a:lnTo>
                  <a:close/>
                  <a:moveTo>
                    <a:pt x="1891" y="3050"/>
                  </a:moveTo>
                  <a:lnTo>
                    <a:pt x="1931" y="3053"/>
                  </a:lnTo>
                  <a:lnTo>
                    <a:pt x="1969" y="3063"/>
                  </a:lnTo>
                  <a:lnTo>
                    <a:pt x="2004" y="3077"/>
                  </a:lnTo>
                  <a:lnTo>
                    <a:pt x="2036" y="3097"/>
                  </a:lnTo>
                  <a:lnTo>
                    <a:pt x="2065" y="3122"/>
                  </a:lnTo>
                  <a:lnTo>
                    <a:pt x="2090" y="3151"/>
                  </a:lnTo>
                  <a:lnTo>
                    <a:pt x="2110" y="3183"/>
                  </a:lnTo>
                  <a:lnTo>
                    <a:pt x="2125" y="3219"/>
                  </a:lnTo>
                  <a:lnTo>
                    <a:pt x="2134" y="3256"/>
                  </a:lnTo>
                  <a:lnTo>
                    <a:pt x="2137" y="3297"/>
                  </a:lnTo>
                  <a:lnTo>
                    <a:pt x="2134" y="3337"/>
                  </a:lnTo>
                  <a:lnTo>
                    <a:pt x="2125" y="3374"/>
                  </a:lnTo>
                  <a:lnTo>
                    <a:pt x="2110" y="3410"/>
                  </a:lnTo>
                  <a:lnTo>
                    <a:pt x="2090" y="3442"/>
                  </a:lnTo>
                  <a:lnTo>
                    <a:pt x="2065" y="3471"/>
                  </a:lnTo>
                  <a:lnTo>
                    <a:pt x="2036" y="3496"/>
                  </a:lnTo>
                  <a:lnTo>
                    <a:pt x="2004" y="3516"/>
                  </a:lnTo>
                  <a:lnTo>
                    <a:pt x="1969" y="3531"/>
                  </a:lnTo>
                  <a:lnTo>
                    <a:pt x="1931" y="3540"/>
                  </a:lnTo>
                  <a:lnTo>
                    <a:pt x="1891" y="3543"/>
                  </a:lnTo>
                  <a:lnTo>
                    <a:pt x="1851" y="3540"/>
                  </a:lnTo>
                  <a:lnTo>
                    <a:pt x="1813" y="3531"/>
                  </a:lnTo>
                  <a:lnTo>
                    <a:pt x="1777" y="3516"/>
                  </a:lnTo>
                  <a:lnTo>
                    <a:pt x="1745" y="3496"/>
                  </a:lnTo>
                  <a:lnTo>
                    <a:pt x="1716" y="3471"/>
                  </a:lnTo>
                  <a:lnTo>
                    <a:pt x="1692" y="3442"/>
                  </a:lnTo>
                  <a:lnTo>
                    <a:pt x="1672" y="3410"/>
                  </a:lnTo>
                  <a:lnTo>
                    <a:pt x="1656" y="3374"/>
                  </a:lnTo>
                  <a:lnTo>
                    <a:pt x="1647" y="3337"/>
                  </a:lnTo>
                  <a:lnTo>
                    <a:pt x="1644" y="3297"/>
                  </a:lnTo>
                  <a:lnTo>
                    <a:pt x="1647" y="3256"/>
                  </a:lnTo>
                  <a:lnTo>
                    <a:pt x="1656" y="3219"/>
                  </a:lnTo>
                  <a:lnTo>
                    <a:pt x="1672" y="3183"/>
                  </a:lnTo>
                  <a:lnTo>
                    <a:pt x="1692" y="3151"/>
                  </a:lnTo>
                  <a:lnTo>
                    <a:pt x="1716" y="3122"/>
                  </a:lnTo>
                  <a:lnTo>
                    <a:pt x="1745" y="3097"/>
                  </a:lnTo>
                  <a:lnTo>
                    <a:pt x="1777" y="3077"/>
                  </a:lnTo>
                  <a:lnTo>
                    <a:pt x="1813" y="3063"/>
                  </a:lnTo>
                  <a:lnTo>
                    <a:pt x="1851" y="3053"/>
                  </a:lnTo>
                  <a:lnTo>
                    <a:pt x="1891" y="3050"/>
                  </a:lnTo>
                  <a:close/>
                  <a:moveTo>
                    <a:pt x="601" y="3050"/>
                  </a:moveTo>
                  <a:lnTo>
                    <a:pt x="641" y="3053"/>
                  </a:lnTo>
                  <a:lnTo>
                    <a:pt x="679" y="3063"/>
                  </a:lnTo>
                  <a:lnTo>
                    <a:pt x="714" y="3077"/>
                  </a:lnTo>
                  <a:lnTo>
                    <a:pt x="747" y="3097"/>
                  </a:lnTo>
                  <a:lnTo>
                    <a:pt x="775" y="3122"/>
                  </a:lnTo>
                  <a:lnTo>
                    <a:pt x="800" y="3151"/>
                  </a:lnTo>
                  <a:lnTo>
                    <a:pt x="820" y="3183"/>
                  </a:lnTo>
                  <a:lnTo>
                    <a:pt x="834" y="3219"/>
                  </a:lnTo>
                  <a:lnTo>
                    <a:pt x="844" y="3256"/>
                  </a:lnTo>
                  <a:lnTo>
                    <a:pt x="848" y="3297"/>
                  </a:lnTo>
                  <a:lnTo>
                    <a:pt x="844" y="3337"/>
                  </a:lnTo>
                  <a:lnTo>
                    <a:pt x="834" y="3374"/>
                  </a:lnTo>
                  <a:lnTo>
                    <a:pt x="820" y="3410"/>
                  </a:lnTo>
                  <a:lnTo>
                    <a:pt x="800" y="3442"/>
                  </a:lnTo>
                  <a:lnTo>
                    <a:pt x="775" y="3471"/>
                  </a:lnTo>
                  <a:lnTo>
                    <a:pt x="747" y="3496"/>
                  </a:lnTo>
                  <a:lnTo>
                    <a:pt x="714" y="3516"/>
                  </a:lnTo>
                  <a:lnTo>
                    <a:pt x="679" y="3531"/>
                  </a:lnTo>
                  <a:lnTo>
                    <a:pt x="641" y="3540"/>
                  </a:lnTo>
                  <a:lnTo>
                    <a:pt x="601" y="3543"/>
                  </a:lnTo>
                  <a:lnTo>
                    <a:pt x="561" y="3540"/>
                  </a:lnTo>
                  <a:lnTo>
                    <a:pt x="523" y="3531"/>
                  </a:lnTo>
                  <a:lnTo>
                    <a:pt x="488" y="3516"/>
                  </a:lnTo>
                  <a:lnTo>
                    <a:pt x="455" y="3496"/>
                  </a:lnTo>
                  <a:lnTo>
                    <a:pt x="427" y="3471"/>
                  </a:lnTo>
                  <a:lnTo>
                    <a:pt x="402" y="3442"/>
                  </a:lnTo>
                  <a:lnTo>
                    <a:pt x="381" y="3410"/>
                  </a:lnTo>
                  <a:lnTo>
                    <a:pt x="367" y="3374"/>
                  </a:lnTo>
                  <a:lnTo>
                    <a:pt x="358" y="3337"/>
                  </a:lnTo>
                  <a:lnTo>
                    <a:pt x="354" y="3297"/>
                  </a:lnTo>
                  <a:lnTo>
                    <a:pt x="358" y="3256"/>
                  </a:lnTo>
                  <a:lnTo>
                    <a:pt x="367" y="3219"/>
                  </a:lnTo>
                  <a:lnTo>
                    <a:pt x="381" y="3183"/>
                  </a:lnTo>
                  <a:lnTo>
                    <a:pt x="402" y="3151"/>
                  </a:lnTo>
                  <a:lnTo>
                    <a:pt x="427" y="3122"/>
                  </a:lnTo>
                  <a:lnTo>
                    <a:pt x="455" y="3097"/>
                  </a:lnTo>
                  <a:lnTo>
                    <a:pt x="488" y="3077"/>
                  </a:lnTo>
                  <a:lnTo>
                    <a:pt x="523" y="3063"/>
                  </a:lnTo>
                  <a:lnTo>
                    <a:pt x="561" y="3053"/>
                  </a:lnTo>
                  <a:lnTo>
                    <a:pt x="601" y="3050"/>
                  </a:lnTo>
                  <a:close/>
                  <a:moveTo>
                    <a:pt x="0" y="2867"/>
                  </a:moveTo>
                  <a:lnTo>
                    <a:pt x="2460" y="2867"/>
                  </a:lnTo>
                  <a:lnTo>
                    <a:pt x="2460" y="3131"/>
                  </a:lnTo>
                  <a:lnTo>
                    <a:pt x="2456" y="3157"/>
                  </a:lnTo>
                  <a:lnTo>
                    <a:pt x="2447" y="3183"/>
                  </a:lnTo>
                  <a:lnTo>
                    <a:pt x="2434" y="3205"/>
                  </a:lnTo>
                  <a:lnTo>
                    <a:pt x="2415" y="3223"/>
                  </a:lnTo>
                  <a:lnTo>
                    <a:pt x="2393" y="3238"/>
                  </a:lnTo>
                  <a:lnTo>
                    <a:pt x="2368" y="3246"/>
                  </a:lnTo>
                  <a:lnTo>
                    <a:pt x="2341" y="3250"/>
                  </a:lnTo>
                  <a:lnTo>
                    <a:pt x="2214" y="3250"/>
                  </a:lnTo>
                  <a:lnTo>
                    <a:pt x="2205" y="3208"/>
                  </a:lnTo>
                  <a:lnTo>
                    <a:pt x="2191" y="3167"/>
                  </a:lnTo>
                  <a:lnTo>
                    <a:pt x="2172" y="3131"/>
                  </a:lnTo>
                  <a:lnTo>
                    <a:pt x="2148" y="3096"/>
                  </a:lnTo>
                  <a:lnTo>
                    <a:pt x="2121" y="3065"/>
                  </a:lnTo>
                  <a:lnTo>
                    <a:pt x="2090" y="3037"/>
                  </a:lnTo>
                  <a:lnTo>
                    <a:pt x="2054" y="3014"/>
                  </a:lnTo>
                  <a:lnTo>
                    <a:pt x="2017" y="2996"/>
                  </a:lnTo>
                  <a:lnTo>
                    <a:pt x="1977" y="2982"/>
                  </a:lnTo>
                  <a:lnTo>
                    <a:pt x="1935" y="2973"/>
                  </a:lnTo>
                  <a:lnTo>
                    <a:pt x="1891" y="2971"/>
                  </a:lnTo>
                  <a:lnTo>
                    <a:pt x="1847" y="2973"/>
                  </a:lnTo>
                  <a:lnTo>
                    <a:pt x="1805" y="2982"/>
                  </a:lnTo>
                  <a:lnTo>
                    <a:pt x="1765" y="2996"/>
                  </a:lnTo>
                  <a:lnTo>
                    <a:pt x="1727" y="3014"/>
                  </a:lnTo>
                  <a:lnTo>
                    <a:pt x="1693" y="3037"/>
                  </a:lnTo>
                  <a:lnTo>
                    <a:pt x="1662" y="3065"/>
                  </a:lnTo>
                  <a:lnTo>
                    <a:pt x="1634" y="3096"/>
                  </a:lnTo>
                  <a:lnTo>
                    <a:pt x="1611" y="3131"/>
                  </a:lnTo>
                  <a:lnTo>
                    <a:pt x="1592" y="3167"/>
                  </a:lnTo>
                  <a:lnTo>
                    <a:pt x="1577" y="3208"/>
                  </a:lnTo>
                  <a:lnTo>
                    <a:pt x="1569" y="3250"/>
                  </a:lnTo>
                  <a:lnTo>
                    <a:pt x="923" y="3250"/>
                  </a:lnTo>
                  <a:lnTo>
                    <a:pt x="914" y="3208"/>
                  </a:lnTo>
                  <a:lnTo>
                    <a:pt x="900" y="3167"/>
                  </a:lnTo>
                  <a:lnTo>
                    <a:pt x="881" y="3131"/>
                  </a:lnTo>
                  <a:lnTo>
                    <a:pt x="858" y="3096"/>
                  </a:lnTo>
                  <a:lnTo>
                    <a:pt x="830" y="3065"/>
                  </a:lnTo>
                  <a:lnTo>
                    <a:pt x="799" y="3037"/>
                  </a:lnTo>
                  <a:lnTo>
                    <a:pt x="764" y="3014"/>
                  </a:lnTo>
                  <a:lnTo>
                    <a:pt x="727" y="2996"/>
                  </a:lnTo>
                  <a:lnTo>
                    <a:pt x="687" y="2982"/>
                  </a:lnTo>
                  <a:lnTo>
                    <a:pt x="644" y="2973"/>
                  </a:lnTo>
                  <a:lnTo>
                    <a:pt x="601" y="2971"/>
                  </a:lnTo>
                  <a:lnTo>
                    <a:pt x="557" y="2973"/>
                  </a:lnTo>
                  <a:lnTo>
                    <a:pt x="514" y="2982"/>
                  </a:lnTo>
                  <a:lnTo>
                    <a:pt x="474" y="2996"/>
                  </a:lnTo>
                  <a:lnTo>
                    <a:pt x="438" y="3014"/>
                  </a:lnTo>
                  <a:lnTo>
                    <a:pt x="403" y="3037"/>
                  </a:lnTo>
                  <a:lnTo>
                    <a:pt x="371" y="3065"/>
                  </a:lnTo>
                  <a:lnTo>
                    <a:pt x="344" y="3096"/>
                  </a:lnTo>
                  <a:lnTo>
                    <a:pt x="320" y="3131"/>
                  </a:lnTo>
                  <a:lnTo>
                    <a:pt x="301" y="3167"/>
                  </a:lnTo>
                  <a:lnTo>
                    <a:pt x="288" y="3208"/>
                  </a:lnTo>
                  <a:lnTo>
                    <a:pt x="278" y="3250"/>
                  </a:lnTo>
                  <a:lnTo>
                    <a:pt x="119" y="3250"/>
                  </a:lnTo>
                  <a:lnTo>
                    <a:pt x="91" y="3246"/>
                  </a:lnTo>
                  <a:lnTo>
                    <a:pt x="67" y="3238"/>
                  </a:lnTo>
                  <a:lnTo>
                    <a:pt x="44" y="3223"/>
                  </a:lnTo>
                  <a:lnTo>
                    <a:pt x="27" y="3205"/>
                  </a:lnTo>
                  <a:lnTo>
                    <a:pt x="12" y="3183"/>
                  </a:lnTo>
                  <a:lnTo>
                    <a:pt x="3" y="3157"/>
                  </a:lnTo>
                  <a:lnTo>
                    <a:pt x="0" y="3131"/>
                  </a:lnTo>
                  <a:lnTo>
                    <a:pt x="0" y="2867"/>
                  </a:lnTo>
                  <a:close/>
                  <a:moveTo>
                    <a:pt x="1757" y="2230"/>
                  </a:moveTo>
                  <a:lnTo>
                    <a:pt x="1747" y="2233"/>
                  </a:lnTo>
                  <a:lnTo>
                    <a:pt x="1741" y="2240"/>
                  </a:lnTo>
                  <a:lnTo>
                    <a:pt x="1739" y="2249"/>
                  </a:lnTo>
                  <a:lnTo>
                    <a:pt x="1739" y="2598"/>
                  </a:lnTo>
                  <a:lnTo>
                    <a:pt x="1741" y="2608"/>
                  </a:lnTo>
                  <a:lnTo>
                    <a:pt x="1747" y="2615"/>
                  </a:lnTo>
                  <a:lnTo>
                    <a:pt x="1757" y="2617"/>
                  </a:lnTo>
                  <a:lnTo>
                    <a:pt x="2210" y="2617"/>
                  </a:lnTo>
                  <a:lnTo>
                    <a:pt x="2218" y="2615"/>
                  </a:lnTo>
                  <a:lnTo>
                    <a:pt x="2225" y="2609"/>
                  </a:lnTo>
                  <a:lnTo>
                    <a:pt x="2227" y="2601"/>
                  </a:lnTo>
                  <a:lnTo>
                    <a:pt x="2227" y="2592"/>
                  </a:lnTo>
                  <a:lnTo>
                    <a:pt x="2222" y="2586"/>
                  </a:lnTo>
                  <a:lnTo>
                    <a:pt x="1856" y="2235"/>
                  </a:lnTo>
                  <a:lnTo>
                    <a:pt x="1853" y="2233"/>
                  </a:lnTo>
                  <a:lnTo>
                    <a:pt x="1847" y="2231"/>
                  </a:lnTo>
                  <a:lnTo>
                    <a:pt x="1843" y="2230"/>
                  </a:lnTo>
                  <a:lnTo>
                    <a:pt x="1757" y="2230"/>
                  </a:lnTo>
                  <a:close/>
                  <a:moveTo>
                    <a:pt x="119" y="1886"/>
                  </a:moveTo>
                  <a:lnTo>
                    <a:pt x="1480" y="1886"/>
                  </a:lnTo>
                  <a:lnTo>
                    <a:pt x="1506" y="1888"/>
                  </a:lnTo>
                  <a:lnTo>
                    <a:pt x="1532" y="1897"/>
                  </a:lnTo>
                  <a:lnTo>
                    <a:pt x="1554" y="1912"/>
                  </a:lnTo>
                  <a:lnTo>
                    <a:pt x="1573" y="1931"/>
                  </a:lnTo>
                  <a:lnTo>
                    <a:pt x="1586" y="1952"/>
                  </a:lnTo>
                  <a:lnTo>
                    <a:pt x="1595" y="1977"/>
                  </a:lnTo>
                  <a:lnTo>
                    <a:pt x="1599" y="2005"/>
                  </a:lnTo>
                  <a:lnTo>
                    <a:pt x="1599" y="2093"/>
                  </a:lnTo>
                  <a:lnTo>
                    <a:pt x="1834" y="2093"/>
                  </a:lnTo>
                  <a:lnTo>
                    <a:pt x="1860" y="2095"/>
                  </a:lnTo>
                  <a:lnTo>
                    <a:pt x="1883" y="2101"/>
                  </a:lnTo>
                  <a:lnTo>
                    <a:pt x="1905" y="2110"/>
                  </a:lnTo>
                  <a:lnTo>
                    <a:pt x="1926" y="2123"/>
                  </a:lnTo>
                  <a:lnTo>
                    <a:pt x="1945" y="2139"/>
                  </a:lnTo>
                  <a:lnTo>
                    <a:pt x="2413" y="2601"/>
                  </a:lnTo>
                  <a:lnTo>
                    <a:pt x="2430" y="2620"/>
                  </a:lnTo>
                  <a:lnTo>
                    <a:pt x="2443" y="2641"/>
                  </a:lnTo>
                  <a:lnTo>
                    <a:pt x="2452" y="2665"/>
                  </a:lnTo>
                  <a:lnTo>
                    <a:pt x="2457" y="2689"/>
                  </a:lnTo>
                  <a:lnTo>
                    <a:pt x="2460" y="2715"/>
                  </a:lnTo>
                  <a:lnTo>
                    <a:pt x="2460" y="2802"/>
                  </a:lnTo>
                  <a:lnTo>
                    <a:pt x="0" y="2802"/>
                  </a:lnTo>
                  <a:lnTo>
                    <a:pt x="0" y="2005"/>
                  </a:lnTo>
                  <a:lnTo>
                    <a:pt x="3" y="1977"/>
                  </a:lnTo>
                  <a:lnTo>
                    <a:pt x="12" y="1952"/>
                  </a:lnTo>
                  <a:lnTo>
                    <a:pt x="26" y="1931"/>
                  </a:lnTo>
                  <a:lnTo>
                    <a:pt x="44" y="1912"/>
                  </a:lnTo>
                  <a:lnTo>
                    <a:pt x="67" y="1897"/>
                  </a:lnTo>
                  <a:lnTo>
                    <a:pt x="91" y="1888"/>
                  </a:lnTo>
                  <a:lnTo>
                    <a:pt x="119" y="1886"/>
                  </a:lnTo>
                  <a:close/>
                  <a:moveTo>
                    <a:pt x="2148" y="1419"/>
                  </a:moveTo>
                  <a:lnTo>
                    <a:pt x="2125" y="1422"/>
                  </a:lnTo>
                  <a:lnTo>
                    <a:pt x="2104" y="1429"/>
                  </a:lnTo>
                  <a:lnTo>
                    <a:pt x="2086" y="1441"/>
                  </a:lnTo>
                  <a:lnTo>
                    <a:pt x="2071" y="1457"/>
                  </a:lnTo>
                  <a:lnTo>
                    <a:pt x="2059" y="1475"/>
                  </a:lnTo>
                  <a:lnTo>
                    <a:pt x="2052" y="1496"/>
                  </a:lnTo>
                  <a:lnTo>
                    <a:pt x="2049" y="1519"/>
                  </a:lnTo>
                  <a:lnTo>
                    <a:pt x="2052" y="1541"/>
                  </a:lnTo>
                  <a:lnTo>
                    <a:pt x="2059" y="1562"/>
                  </a:lnTo>
                  <a:lnTo>
                    <a:pt x="2071" y="1581"/>
                  </a:lnTo>
                  <a:lnTo>
                    <a:pt x="2086" y="1597"/>
                  </a:lnTo>
                  <a:lnTo>
                    <a:pt x="2105" y="1608"/>
                  </a:lnTo>
                  <a:lnTo>
                    <a:pt x="2125" y="1616"/>
                  </a:lnTo>
                  <a:lnTo>
                    <a:pt x="2148" y="1618"/>
                  </a:lnTo>
                  <a:lnTo>
                    <a:pt x="2171" y="1616"/>
                  </a:lnTo>
                  <a:lnTo>
                    <a:pt x="2192" y="1608"/>
                  </a:lnTo>
                  <a:lnTo>
                    <a:pt x="2211" y="1597"/>
                  </a:lnTo>
                  <a:lnTo>
                    <a:pt x="2226" y="1581"/>
                  </a:lnTo>
                  <a:lnTo>
                    <a:pt x="2237" y="1562"/>
                  </a:lnTo>
                  <a:lnTo>
                    <a:pt x="2245" y="1541"/>
                  </a:lnTo>
                  <a:lnTo>
                    <a:pt x="2248" y="1519"/>
                  </a:lnTo>
                  <a:lnTo>
                    <a:pt x="2245" y="1496"/>
                  </a:lnTo>
                  <a:lnTo>
                    <a:pt x="2237" y="1475"/>
                  </a:lnTo>
                  <a:lnTo>
                    <a:pt x="2226" y="1457"/>
                  </a:lnTo>
                  <a:lnTo>
                    <a:pt x="2211" y="1441"/>
                  </a:lnTo>
                  <a:lnTo>
                    <a:pt x="2192" y="1429"/>
                  </a:lnTo>
                  <a:lnTo>
                    <a:pt x="2171" y="1422"/>
                  </a:lnTo>
                  <a:lnTo>
                    <a:pt x="2148" y="1419"/>
                  </a:lnTo>
                  <a:close/>
                  <a:moveTo>
                    <a:pt x="2386" y="408"/>
                  </a:moveTo>
                  <a:lnTo>
                    <a:pt x="2403" y="409"/>
                  </a:lnTo>
                  <a:lnTo>
                    <a:pt x="2405" y="410"/>
                  </a:lnTo>
                  <a:lnTo>
                    <a:pt x="2424" y="417"/>
                  </a:lnTo>
                  <a:lnTo>
                    <a:pt x="2438" y="429"/>
                  </a:lnTo>
                  <a:lnTo>
                    <a:pt x="2450" y="446"/>
                  </a:lnTo>
                  <a:lnTo>
                    <a:pt x="2455" y="463"/>
                  </a:lnTo>
                  <a:lnTo>
                    <a:pt x="2455" y="483"/>
                  </a:lnTo>
                  <a:lnTo>
                    <a:pt x="2307" y="1397"/>
                  </a:lnTo>
                  <a:lnTo>
                    <a:pt x="2326" y="1427"/>
                  </a:lnTo>
                  <a:lnTo>
                    <a:pt x="2340" y="1459"/>
                  </a:lnTo>
                  <a:lnTo>
                    <a:pt x="2347" y="1495"/>
                  </a:lnTo>
                  <a:lnTo>
                    <a:pt x="2841" y="1888"/>
                  </a:lnTo>
                  <a:lnTo>
                    <a:pt x="2852" y="1899"/>
                  </a:lnTo>
                  <a:lnTo>
                    <a:pt x="2861" y="1914"/>
                  </a:lnTo>
                  <a:lnTo>
                    <a:pt x="2865" y="1929"/>
                  </a:lnTo>
                  <a:lnTo>
                    <a:pt x="2865" y="1946"/>
                  </a:lnTo>
                  <a:lnTo>
                    <a:pt x="2863" y="1962"/>
                  </a:lnTo>
                  <a:lnTo>
                    <a:pt x="2855" y="1977"/>
                  </a:lnTo>
                  <a:lnTo>
                    <a:pt x="2854" y="1978"/>
                  </a:lnTo>
                  <a:lnTo>
                    <a:pt x="2843" y="1992"/>
                  </a:lnTo>
                  <a:lnTo>
                    <a:pt x="2829" y="2001"/>
                  </a:lnTo>
                  <a:lnTo>
                    <a:pt x="2815" y="2007"/>
                  </a:lnTo>
                  <a:lnTo>
                    <a:pt x="2798" y="2010"/>
                  </a:lnTo>
                  <a:lnTo>
                    <a:pt x="2783" y="2007"/>
                  </a:lnTo>
                  <a:lnTo>
                    <a:pt x="2766" y="2002"/>
                  </a:lnTo>
                  <a:lnTo>
                    <a:pt x="2207" y="1710"/>
                  </a:lnTo>
                  <a:lnTo>
                    <a:pt x="2178" y="1718"/>
                  </a:lnTo>
                  <a:lnTo>
                    <a:pt x="2148" y="1720"/>
                  </a:lnTo>
                  <a:lnTo>
                    <a:pt x="2112" y="1717"/>
                  </a:lnTo>
                  <a:lnTo>
                    <a:pt x="2079" y="1708"/>
                  </a:lnTo>
                  <a:lnTo>
                    <a:pt x="2046" y="1693"/>
                  </a:lnTo>
                  <a:lnTo>
                    <a:pt x="2019" y="1674"/>
                  </a:lnTo>
                  <a:lnTo>
                    <a:pt x="1994" y="1649"/>
                  </a:lnTo>
                  <a:lnTo>
                    <a:pt x="1974" y="1620"/>
                  </a:lnTo>
                  <a:lnTo>
                    <a:pt x="1960" y="1589"/>
                  </a:lnTo>
                  <a:lnTo>
                    <a:pt x="1950" y="1555"/>
                  </a:lnTo>
                  <a:lnTo>
                    <a:pt x="1946" y="1519"/>
                  </a:lnTo>
                  <a:lnTo>
                    <a:pt x="1950" y="1486"/>
                  </a:lnTo>
                  <a:lnTo>
                    <a:pt x="1957" y="1454"/>
                  </a:lnTo>
                  <a:lnTo>
                    <a:pt x="1970" y="1426"/>
                  </a:lnTo>
                  <a:lnTo>
                    <a:pt x="1986" y="1399"/>
                  </a:lnTo>
                  <a:lnTo>
                    <a:pt x="2007" y="1376"/>
                  </a:lnTo>
                  <a:lnTo>
                    <a:pt x="2032" y="1355"/>
                  </a:lnTo>
                  <a:lnTo>
                    <a:pt x="2059" y="1339"/>
                  </a:lnTo>
                  <a:lnTo>
                    <a:pt x="2326" y="455"/>
                  </a:lnTo>
                  <a:lnTo>
                    <a:pt x="2333" y="439"/>
                  </a:lnTo>
                  <a:lnTo>
                    <a:pt x="2343" y="427"/>
                  </a:lnTo>
                  <a:lnTo>
                    <a:pt x="2356" y="417"/>
                  </a:lnTo>
                  <a:lnTo>
                    <a:pt x="2371" y="410"/>
                  </a:lnTo>
                  <a:lnTo>
                    <a:pt x="2386" y="408"/>
                  </a:lnTo>
                  <a:close/>
                  <a:moveTo>
                    <a:pt x="2148" y="0"/>
                  </a:moveTo>
                  <a:lnTo>
                    <a:pt x="2252" y="3"/>
                  </a:lnTo>
                  <a:lnTo>
                    <a:pt x="2354" y="13"/>
                  </a:lnTo>
                  <a:lnTo>
                    <a:pt x="2454" y="30"/>
                  </a:lnTo>
                  <a:lnTo>
                    <a:pt x="2552" y="54"/>
                  </a:lnTo>
                  <a:lnTo>
                    <a:pt x="2646" y="83"/>
                  </a:lnTo>
                  <a:lnTo>
                    <a:pt x="2738" y="119"/>
                  </a:lnTo>
                  <a:lnTo>
                    <a:pt x="2827" y="160"/>
                  </a:lnTo>
                  <a:lnTo>
                    <a:pt x="2914" y="206"/>
                  </a:lnTo>
                  <a:lnTo>
                    <a:pt x="2996" y="259"/>
                  </a:lnTo>
                  <a:lnTo>
                    <a:pt x="3075" y="317"/>
                  </a:lnTo>
                  <a:lnTo>
                    <a:pt x="3151" y="378"/>
                  </a:lnTo>
                  <a:lnTo>
                    <a:pt x="3221" y="444"/>
                  </a:lnTo>
                  <a:lnTo>
                    <a:pt x="3287" y="516"/>
                  </a:lnTo>
                  <a:lnTo>
                    <a:pt x="3349" y="591"/>
                  </a:lnTo>
                  <a:lnTo>
                    <a:pt x="3406" y="670"/>
                  </a:lnTo>
                  <a:lnTo>
                    <a:pt x="3458" y="753"/>
                  </a:lnTo>
                  <a:lnTo>
                    <a:pt x="3505" y="838"/>
                  </a:lnTo>
                  <a:lnTo>
                    <a:pt x="3546" y="928"/>
                  </a:lnTo>
                  <a:lnTo>
                    <a:pt x="3582" y="1021"/>
                  </a:lnTo>
                  <a:lnTo>
                    <a:pt x="3612" y="1115"/>
                  </a:lnTo>
                  <a:lnTo>
                    <a:pt x="3635" y="1213"/>
                  </a:lnTo>
                  <a:lnTo>
                    <a:pt x="3653" y="1313"/>
                  </a:lnTo>
                  <a:lnTo>
                    <a:pt x="3663" y="1414"/>
                  </a:lnTo>
                  <a:lnTo>
                    <a:pt x="3666" y="1519"/>
                  </a:lnTo>
                  <a:lnTo>
                    <a:pt x="3663" y="1619"/>
                  </a:lnTo>
                  <a:lnTo>
                    <a:pt x="3653" y="1718"/>
                  </a:lnTo>
                  <a:lnTo>
                    <a:pt x="3637" y="1815"/>
                  </a:lnTo>
                  <a:lnTo>
                    <a:pt x="3615" y="1909"/>
                  </a:lnTo>
                  <a:lnTo>
                    <a:pt x="3587" y="2002"/>
                  </a:lnTo>
                  <a:lnTo>
                    <a:pt x="3554" y="2092"/>
                  </a:lnTo>
                  <a:lnTo>
                    <a:pt x="3515" y="2179"/>
                  </a:lnTo>
                  <a:lnTo>
                    <a:pt x="3472" y="2263"/>
                  </a:lnTo>
                  <a:lnTo>
                    <a:pt x="3422" y="2344"/>
                  </a:lnTo>
                  <a:lnTo>
                    <a:pt x="3368" y="2421"/>
                  </a:lnTo>
                  <a:lnTo>
                    <a:pt x="3309" y="2496"/>
                  </a:lnTo>
                  <a:lnTo>
                    <a:pt x="3247" y="2566"/>
                  </a:lnTo>
                  <a:lnTo>
                    <a:pt x="3181" y="2631"/>
                  </a:lnTo>
                  <a:lnTo>
                    <a:pt x="3109" y="2694"/>
                  </a:lnTo>
                  <a:lnTo>
                    <a:pt x="3035" y="2751"/>
                  </a:lnTo>
                  <a:lnTo>
                    <a:pt x="2957" y="2804"/>
                  </a:lnTo>
                  <a:lnTo>
                    <a:pt x="2875" y="2853"/>
                  </a:lnTo>
                  <a:lnTo>
                    <a:pt x="2791" y="2895"/>
                  </a:lnTo>
                  <a:lnTo>
                    <a:pt x="2703" y="2933"/>
                  </a:lnTo>
                  <a:lnTo>
                    <a:pt x="2613" y="2965"/>
                  </a:lnTo>
                  <a:lnTo>
                    <a:pt x="2613" y="2749"/>
                  </a:lnTo>
                  <a:lnTo>
                    <a:pt x="2694" y="2715"/>
                  </a:lnTo>
                  <a:lnTo>
                    <a:pt x="2773" y="2676"/>
                  </a:lnTo>
                  <a:lnTo>
                    <a:pt x="2848" y="2631"/>
                  </a:lnTo>
                  <a:lnTo>
                    <a:pt x="2919" y="2582"/>
                  </a:lnTo>
                  <a:lnTo>
                    <a:pt x="2988" y="2529"/>
                  </a:lnTo>
                  <a:lnTo>
                    <a:pt x="3053" y="2471"/>
                  </a:lnTo>
                  <a:lnTo>
                    <a:pt x="3114" y="2409"/>
                  </a:lnTo>
                  <a:lnTo>
                    <a:pt x="3171" y="2343"/>
                  </a:lnTo>
                  <a:lnTo>
                    <a:pt x="3224" y="2274"/>
                  </a:lnTo>
                  <a:lnTo>
                    <a:pt x="3272" y="2201"/>
                  </a:lnTo>
                  <a:lnTo>
                    <a:pt x="3314" y="2124"/>
                  </a:lnTo>
                  <a:lnTo>
                    <a:pt x="3352" y="2045"/>
                  </a:lnTo>
                  <a:lnTo>
                    <a:pt x="3385" y="1964"/>
                  </a:lnTo>
                  <a:lnTo>
                    <a:pt x="3412" y="1878"/>
                  </a:lnTo>
                  <a:lnTo>
                    <a:pt x="3434" y="1792"/>
                  </a:lnTo>
                  <a:lnTo>
                    <a:pt x="3449" y="1703"/>
                  </a:lnTo>
                  <a:lnTo>
                    <a:pt x="3458" y="1611"/>
                  </a:lnTo>
                  <a:lnTo>
                    <a:pt x="3462" y="1519"/>
                  </a:lnTo>
                  <a:lnTo>
                    <a:pt x="3458" y="1424"/>
                  </a:lnTo>
                  <a:lnTo>
                    <a:pt x="3449" y="1333"/>
                  </a:lnTo>
                  <a:lnTo>
                    <a:pt x="3433" y="1243"/>
                  </a:lnTo>
                  <a:lnTo>
                    <a:pt x="3410" y="1155"/>
                  </a:lnTo>
                  <a:lnTo>
                    <a:pt x="3383" y="1070"/>
                  </a:lnTo>
                  <a:lnTo>
                    <a:pt x="3349" y="987"/>
                  </a:lnTo>
                  <a:lnTo>
                    <a:pt x="3311" y="907"/>
                  </a:lnTo>
                  <a:lnTo>
                    <a:pt x="3267" y="830"/>
                  </a:lnTo>
                  <a:lnTo>
                    <a:pt x="3218" y="757"/>
                  </a:lnTo>
                  <a:lnTo>
                    <a:pt x="3165" y="687"/>
                  </a:lnTo>
                  <a:lnTo>
                    <a:pt x="3107" y="620"/>
                  </a:lnTo>
                  <a:lnTo>
                    <a:pt x="3045" y="559"/>
                  </a:lnTo>
                  <a:lnTo>
                    <a:pt x="2979" y="501"/>
                  </a:lnTo>
                  <a:lnTo>
                    <a:pt x="2909" y="447"/>
                  </a:lnTo>
                  <a:lnTo>
                    <a:pt x="2836" y="399"/>
                  </a:lnTo>
                  <a:lnTo>
                    <a:pt x="2759" y="354"/>
                  </a:lnTo>
                  <a:lnTo>
                    <a:pt x="2680" y="315"/>
                  </a:lnTo>
                  <a:lnTo>
                    <a:pt x="2597" y="282"/>
                  </a:lnTo>
                  <a:lnTo>
                    <a:pt x="2512" y="254"/>
                  </a:lnTo>
                  <a:lnTo>
                    <a:pt x="2424" y="232"/>
                  </a:lnTo>
                  <a:lnTo>
                    <a:pt x="2334" y="216"/>
                  </a:lnTo>
                  <a:lnTo>
                    <a:pt x="2242" y="206"/>
                  </a:lnTo>
                  <a:lnTo>
                    <a:pt x="2148" y="203"/>
                  </a:lnTo>
                  <a:lnTo>
                    <a:pt x="2055" y="206"/>
                  </a:lnTo>
                  <a:lnTo>
                    <a:pt x="1963" y="216"/>
                  </a:lnTo>
                  <a:lnTo>
                    <a:pt x="1873" y="232"/>
                  </a:lnTo>
                  <a:lnTo>
                    <a:pt x="1785" y="254"/>
                  </a:lnTo>
                  <a:lnTo>
                    <a:pt x="1700" y="282"/>
                  </a:lnTo>
                  <a:lnTo>
                    <a:pt x="1617" y="315"/>
                  </a:lnTo>
                  <a:lnTo>
                    <a:pt x="1537" y="354"/>
                  </a:lnTo>
                  <a:lnTo>
                    <a:pt x="1461" y="399"/>
                  </a:lnTo>
                  <a:lnTo>
                    <a:pt x="1388" y="447"/>
                  </a:lnTo>
                  <a:lnTo>
                    <a:pt x="1318" y="501"/>
                  </a:lnTo>
                  <a:lnTo>
                    <a:pt x="1252" y="559"/>
                  </a:lnTo>
                  <a:lnTo>
                    <a:pt x="1190" y="620"/>
                  </a:lnTo>
                  <a:lnTo>
                    <a:pt x="1132" y="687"/>
                  </a:lnTo>
                  <a:lnTo>
                    <a:pt x="1079" y="757"/>
                  </a:lnTo>
                  <a:lnTo>
                    <a:pt x="1030" y="830"/>
                  </a:lnTo>
                  <a:lnTo>
                    <a:pt x="985" y="907"/>
                  </a:lnTo>
                  <a:lnTo>
                    <a:pt x="946" y="987"/>
                  </a:lnTo>
                  <a:lnTo>
                    <a:pt x="913" y="1070"/>
                  </a:lnTo>
                  <a:lnTo>
                    <a:pt x="885" y="1155"/>
                  </a:lnTo>
                  <a:lnTo>
                    <a:pt x="864" y="1243"/>
                  </a:lnTo>
                  <a:lnTo>
                    <a:pt x="848" y="1333"/>
                  </a:lnTo>
                  <a:lnTo>
                    <a:pt x="838" y="1424"/>
                  </a:lnTo>
                  <a:lnTo>
                    <a:pt x="834" y="1519"/>
                  </a:lnTo>
                  <a:lnTo>
                    <a:pt x="837" y="1591"/>
                  </a:lnTo>
                  <a:lnTo>
                    <a:pt x="843" y="1662"/>
                  </a:lnTo>
                  <a:lnTo>
                    <a:pt x="852" y="1733"/>
                  </a:lnTo>
                  <a:lnTo>
                    <a:pt x="647" y="1733"/>
                  </a:lnTo>
                  <a:lnTo>
                    <a:pt x="638" y="1662"/>
                  </a:lnTo>
                  <a:lnTo>
                    <a:pt x="632" y="1591"/>
                  </a:lnTo>
                  <a:lnTo>
                    <a:pt x="631" y="1519"/>
                  </a:lnTo>
                  <a:lnTo>
                    <a:pt x="634" y="1414"/>
                  </a:lnTo>
                  <a:lnTo>
                    <a:pt x="644" y="1313"/>
                  </a:lnTo>
                  <a:lnTo>
                    <a:pt x="662" y="1213"/>
                  </a:lnTo>
                  <a:lnTo>
                    <a:pt x="685" y="1115"/>
                  </a:lnTo>
                  <a:lnTo>
                    <a:pt x="714" y="1021"/>
                  </a:lnTo>
                  <a:lnTo>
                    <a:pt x="750" y="928"/>
                  </a:lnTo>
                  <a:lnTo>
                    <a:pt x="791" y="838"/>
                  </a:lnTo>
                  <a:lnTo>
                    <a:pt x="839" y="753"/>
                  </a:lnTo>
                  <a:lnTo>
                    <a:pt x="890" y="670"/>
                  </a:lnTo>
                  <a:lnTo>
                    <a:pt x="948" y="591"/>
                  </a:lnTo>
                  <a:lnTo>
                    <a:pt x="1009" y="516"/>
                  </a:lnTo>
                  <a:lnTo>
                    <a:pt x="1075" y="444"/>
                  </a:lnTo>
                  <a:lnTo>
                    <a:pt x="1146" y="378"/>
                  </a:lnTo>
                  <a:lnTo>
                    <a:pt x="1222" y="317"/>
                  </a:lnTo>
                  <a:lnTo>
                    <a:pt x="1301" y="259"/>
                  </a:lnTo>
                  <a:lnTo>
                    <a:pt x="1383" y="206"/>
                  </a:lnTo>
                  <a:lnTo>
                    <a:pt x="1469" y="160"/>
                  </a:lnTo>
                  <a:lnTo>
                    <a:pt x="1559" y="119"/>
                  </a:lnTo>
                  <a:lnTo>
                    <a:pt x="1651" y="83"/>
                  </a:lnTo>
                  <a:lnTo>
                    <a:pt x="1745" y="54"/>
                  </a:lnTo>
                  <a:lnTo>
                    <a:pt x="1843" y="30"/>
                  </a:lnTo>
                  <a:lnTo>
                    <a:pt x="1943" y="13"/>
                  </a:lnTo>
                  <a:lnTo>
                    <a:pt x="2044" y="3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6856226" y="4210158"/>
              <a:ext cx="358780" cy="368362"/>
              <a:chOff x="-1162050" y="2613025"/>
              <a:chExt cx="684212" cy="701675"/>
            </a:xfrm>
            <a:solidFill>
              <a:schemeClr val="tx1"/>
            </a:solidFill>
          </p:grpSpPr>
          <p:sp>
            <p:nvSpPr>
              <p:cNvPr id="172" name="Freeform 112"/>
              <p:cNvSpPr>
                <a:spLocks/>
              </p:cNvSpPr>
              <p:nvPr/>
            </p:nvSpPr>
            <p:spPr bwMode="auto">
              <a:xfrm>
                <a:off x="-873125" y="2613025"/>
                <a:ext cx="106362" cy="109538"/>
              </a:xfrm>
              <a:custGeom>
                <a:avLst/>
                <a:gdLst>
                  <a:gd name="T0" fmla="*/ 267 w 535"/>
                  <a:gd name="T1" fmla="*/ 0 h 479"/>
                  <a:gd name="T2" fmla="*/ 267 w 535"/>
                  <a:gd name="T3" fmla="*/ 0 h 479"/>
                  <a:gd name="T4" fmla="*/ 311 w 535"/>
                  <a:gd name="T5" fmla="*/ 3 h 479"/>
                  <a:gd name="T6" fmla="*/ 352 w 535"/>
                  <a:gd name="T7" fmla="*/ 12 h 479"/>
                  <a:gd name="T8" fmla="*/ 390 w 535"/>
                  <a:gd name="T9" fmla="*/ 27 h 479"/>
                  <a:gd name="T10" fmla="*/ 425 w 535"/>
                  <a:gd name="T11" fmla="*/ 47 h 479"/>
                  <a:gd name="T12" fmla="*/ 456 w 535"/>
                  <a:gd name="T13" fmla="*/ 71 h 479"/>
                  <a:gd name="T14" fmla="*/ 483 w 535"/>
                  <a:gd name="T15" fmla="*/ 99 h 479"/>
                  <a:gd name="T16" fmla="*/ 504 w 535"/>
                  <a:gd name="T17" fmla="*/ 130 h 479"/>
                  <a:gd name="T18" fmla="*/ 521 w 535"/>
                  <a:gd name="T19" fmla="*/ 164 h 479"/>
                  <a:gd name="T20" fmla="*/ 531 w 535"/>
                  <a:gd name="T21" fmla="*/ 201 h 479"/>
                  <a:gd name="T22" fmla="*/ 535 w 535"/>
                  <a:gd name="T23" fmla="*/ 240 h 479"/>
                  <a:gd name="T24" fmla="*/ 531 w 535"/>
                  <a:gd name="T25" fmla="*/ 279 h 479"/>
                  <a:gd name="T26" fmla="*/ 521 w 535"/>
                  <a:gd name="T27" fmla="*/ 316 h 479"/>
                  <a:gd name="T28" fmla="*/ 504 w 535"/>
                  <a:gd name="T29" fmla="*/ 350 h 479"/>
                  <a:gd name="T30" fmla="*/ 483 w 535"/>
                  <a:gd name="T31" fmla="*/ 381 h 479"/>
                  <a:gd name="T32" fmla="*/ 456 w 535"/>
                  <a:gd name="T33" fmla="*/ 410 h 479"/>
                  <a:gd name="T34" fmla="*/ 425 w 535"/>
                  <a:gd name="T35" fmla="*/ 433 h 479"/>
                  <a:gd name="T36" fmla="*/ 390 w 535"/>
                  <a:gd name="T37" fmla="*/ 453 h 479"/>
                  <a:gd name="T38" fmla="*/ 352 w 535"/>
                  <a:gd name="T39" fmla="*/ 467 h 479"/>
                  <a:gd name="T40" fmla="*/ 311 w 535"/>
                  <a:gd name="T41" fmla="*/ 476 h 479"/>
                  <a:gd name="T42" fmla="*/ 267 w 535"/>
                  <a:gd name="T43" fmla="*/ 479 h 479"/>
                  <a:gd name="T44" fmla="*/ 224 w 535"/>
                  <a:gd name="T45" fmla="*/ 476 h 479"/>
                  <a:gd name="T46" fmla="*/ 183 w 535"/>
                  <a:gd name="T47" fmla="*/ 467 h 479"/>
                  <a:gd name="T48" fmla="*/ 145 w 535"/>
                  <a:gd name="T49" fmla="*/ 453 h 479"/>
                  <a:gd name="T50" fmla="*/ 110 w 535"/>
                  <a:gd name="T51" fmla="*/ 433 h 479"/>
                  <a:gd name="T52" fmla="*/ 79 w 535"/>
                  <a:gd name="T53" fmla="*/ 410 h 479"/>
                  <a:gd name="T54" fmla="*/ 52 w 535"/>
                  <a:gd name="T55" fmla="*/ 381 h 479"/>
                  <a:gd name="T56" fmla="*/ 30 w 535"/>
                  <a:gd name="T57" fmla="*/ 350 h 479"/>
                  <a:gd name="T58" fmla="*/ 14 w 535"/>
                  <a:gd name="T59" fmla="*/ 316 h 479"/>
                  <a:gd name="T60" fmla="*/ 4 w 535"/>
                  <a:gd name="T61" fmla="*/ 279 h 479"/>
                  <a:gd name="T62" fmla="*/ 0 w 535"/>
                  <a:gd name="T63" fmla="*/ 240 h 479"/>
                  <a:gd name="T64" fmla="*/ 4 w 535"/>
                  <a:gd name="T65" fmla="*/ 201 h 479"/>
                  <a:gd name="T66" fmla="*/ 14 w 535"/>
                  <a:gd name="T67" fmla="*/ 164 h 479"/>
                  <a:gd name="T68" fmla="*/ 30 w 535"/>
                  <a:gd name="T69" fmla="*/ 130 h 479"/>
                  <a:gd name="T70" fmla="*/ 52 w 535"/>
                  <a:gd name="T71" fmla="*/ 99 h 479"/>
                  <a:gd name="T72" fmla="*/ 79 w 535"/>
                  <a:gd name="T73" fmla="*/ 71 h 479"/>
                  <a:gd name="T74" fmla="*/ 110 w 535"/>
                  <a:gd name="T75" fmla="*/ 47 h 479"/>
                  <a:gd name="T76" fmla="*/ 145 w 535"/>
                  <a:gd name="T77" fmla="*/ 27 h 479"/>
                  <a:gd name="T78" fmla="*/ 183 w 535"/>
                  <a:gd name="T79" fmla="*/ 12 h 479"/>
                  <a:gd name="T80" fmla="*/ 224 w 535"/>
                  <a:gd name="T81" fmla="*/ 3 h 479"/>
                  <a:gd name="T82" fmla="*/ 267 w 535"/>
                  <a:gd name="T83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5" h="479">
                    <a:moveTo>
                      <a:pt x="267" y="0"/>
                    </a:moveTo>
                    <a:lnTo>
                      <a:pt x="267" y="0"/>
                    </a:lnTo>
                    <a:lnTo>
                      <a:pt x="311" y="3"/>
                    </a:lnTo>
                    <a:lnTo>
                      <a:pt x="352" y="12"/>
                    </a:lnTo>
                    <a:lnTo>
                      <a:pt x="390" y="27"/>
                    </a:lnTo>
                    <a:lnTo>
                      <a:pt x="425" y="47"/>
                    </a:lnTo>
                    <a:lnTo>
                      <a:pt x="456" y="71"/>
                    </a:lnTo>
                    <a:lnTo>
                      <a:pt x="483" y="99"/>
                    </a:lnTo>
                    <a:lnTo>
                      <a:pt x="504" y="130"/>
                    </a:lnTo>
                    <a:lnTo>
                      <a:pt x="521" y="164"/>
                    </a:lnTo>
                    <a:lnTo>
                      <a:pt x="531" y="201"/>
                    </a:lnTo>
                    <a:lnTo>
                      <a:pt x="535" y="240"/>
                    </a:lnTo>
                    <a:lnTo>
                      <a:pt x="531" y="279"/>
                    </a:lnTo>
                    <a:lnTo>
                      <a:pt x="521" y="316"/>
                    </a:lnTo>
                    <a:lnTo>
                      <a:pt x="504" y="350"/>
                    </a:lnTo>
                    <a:lnTo>
                      <a:pt x="483" y="381"/>
                    </a:lnTo>
                    <a:lnTo>
                      <a:pt x="456" y="410"/>
                    </a:lnTo>
                    <a:lnTo>
                      <a:pt x="425" y="433"/>
                    </a:lnTo>
                    <a:lnTo>
                      <a:pt x="390" y="453"/>
                    </a:lnTo>
                    <a:lnTo>
                      <a:pt x="352" y="467"/>
                    </a:lnTo>
                    <a:lnTo>
                      <a:pt x="311" y="476"/>
                    </a:lnTo>
                    <a:lnTo>
                      <a:pt x="267" y="479"/>
                    </a:lnTo>
                    <a:lnTo>
                      <a:pt x="224" y="476"/>
                    </a:lnTo>
                    <a:lnTo>
                      <a:pt x="183" y="467"/>
                    </a:lnTo>
                    <a:lnTo>
                      <a:pt x="145" y="453"/>
                    </a:lnTo>
                    <a:lnTo>
                      <a:pt x="110" y="433"/>
                    </a:lnTo>
                    <a:lnTo>
                      <a:pt x="79" y="410"/>
                    </a:lnTo>
                    <a:lnTo>
                      <a:pt x="52" y="381"/>
                    </a:lnTo>
                    <a:lnTo>
                      <a:pt x="30" y="350"/>
                    </a:lnTo>
                    <a:lnTo>
                      <a:pt x="14" y="316"/>
                    </a:lnTo>
                    <a:lnTo>
                      <a:pt x="4" y="279"/>
                    </a:lnTo>
                    <a:lnTo>
                      <a:pt x="0" y="240"/>
                    </a:lnTo>
                    <a:lnTo>
                      <a:pt x="4" y="201"/>
                    </a:lnTo>
                    <a:lnTo>
                      <a:pt x="14" y="164"/>
                    </a:lnTo>
                    <a:lnTo>
                      <a:pt x="30" y="130"/>
                    </a:lnTo>
                    <a:lnTo>
                      <a:pt x="52" y="99"/>
                    </a:lnTo>
                    <a:lnTo>
                      <a:pt x="79" y="71"/>
                    </a:lnTo>
                    <a:lnTo>
                      <a:pt x="110" y="47"/>
                    </a:lnTo>
                    <a:lnTo>
                      <a:pt x="145" y="27"/>
                    </a:lnTo>
                    <a:lnTo>
                      <a:pt x="183" y="12"/>
                    </a:lnTo>
                    <a:lnTo>
                      <a:pt x="224" y="3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13"/>
              <p:cNvSpPr>
                <a:spLocks/>
              </p:cNvSpPr>
              <p:nvPr/>
            </p:nvSpPr>
            <p:spPr bwMode="auto">
              <a:xfrm>
                <a:off x="-873125" y="3206750"/>
                <a:ext cx="106362" cy="107950"/>
              </a:xfrm>
              <a:custGeom>
                <a:avLst/>
                <a:gdLst>
                  <a:gd name="T0" fmla="*/ 267 w 535"/>
                  <a:gd name="T1" fmla="*/ 0 h 480"/>
                  <a:gd name="T2" fmla="*/ 311 w 535"/>
                  <a:gd name="T3" fmla="*/ 5 h 480"/>
                  <a:gd name="T4" fmla="*/ 352 w 535"/>
                  <a:gd name="T5" fmla="*/ 14 h 480"/>
                  <a:gd name="T6" fmla="*/ 390 w 535"/>
                  <a:gd name="T7" fmla="*/ 28 h 480"/>
                  <a:gd name="T8" fmla="*/ 425 w 535"/>
                  <a:gd name="T9" fmla="*/ 48 h 480"/>
                  <a:gd name="T10" fmla="*/ 456 w 535"/>
                  <a:gd name="T11" fmla="*/ 71 h 480"/>
                  <a:gd name="T12" fmla="*/ 483 w 535"/>
                  <a:gd name="T13" fmla="*/ 99 h 480"/>
                  <a:gd name="T14" fmla="*/ 504 w 535"/>
                  <a:gd name="T15" fmla="*/ 130 h 480"/>
                  <a:gd name="T16" fmla="*/ 521 w 535"/>
                  <a:gd name="T17" fmla="*/ 165 h 480"/>
                  <a:gd name="T18" fmla="*/ 531 w 535"/>
                  <a:gd name="T19" fmla="*/ 202 h 480"/>
                  <a:gd name="T20" fmla="*/ 535 w 535"/>
                  <a:gd name="T21" fmla="*/ 241 h 480"/>
                  <a:gd name="T22" fmla="*/ 531 w 535"/>
                  <a:gd name="T23" fmla="*/ 280 h 480"/>
                  <a:gd name="T24" fmla="*/ 521 w 535"/>
                  <a:gd name="T25" fmla="*/ 316 h 480"/>
                  <a:gd name="T26" fmla="*/ 504 w 535"/>
                  <a:gd name="T27" fmla="*/ 350 h 480"/>
                  <a:gd name="T28" fmla="*/ 483 w 535"/>
                  <a:gd name="T29" fmla="*/ 382 h 480"/>
                  <a:gd name="T30" fmla="*/ 456 w 535"/>
                  <a:gd name="T31" fmla="*/ 410 h 480"/>
                  <a:gd name="T32" fmla="*/ 425 w 535"/>
                  <a:gd name="T33" fmla="*/ 434 h 480"/>
                  <a:gd name="T34" fmla="*/ 390 w 535"/>
                  <a:gd name="T35" fmla="*/ 453 h 480"/>
                  <a:gd name="T36" fmla="*/ 352 w 535"/>
                  <a:gd name="T37" fmla="*/ 468 h 480"/>
                  <a:gd name="T38" fmla="*/ 311 w 535"/>
                  <a:gd name="T39" fmla="*/ 477 h 480"/>
                  <a:gd name="T40" fmla="*/ 267 w 535"/>
                  <a:gd name="T41" fmla="*/ 480 h 480"/>
                  <a:gd name="T42" fmla="*/ 224 w 535"/>
                  <a:gd name="T43" fmla="*/ 477 h 480"/>
                  <a:gd name="T44" fmla="*/ 183 w 535"/>
                  <a:gd name="T45" fmla="*/ 468 h 480"/>
                  <a:gd name="T46" fmla="*/ 145 w 535"/>
                  <a:gd name="T47" fmla="*/ 453 h 480"/>
                  <a:gd name="T48" fmla="*/ 110 w 535"/>
                  <a:gd name="T49" fmla="*/ 434 h 480"/>
                  <a:gd name="T50" fmla="*/ 79 w 535"/>
                  <a:gd name="T51" fmla="*/ 410 h 480"/>
                  <a:gd name="T52" fmla="*/ 52 w 535"/>
                  <a:gd name="T53" fmla="*/ 382 h 480"/>
                  <a:gd name="T54" fmla="*/ 30 w 535"/>
                  <a:gd name="T55" fmla="*/ 350 h 480"/>
                  <a:gd name="T56" fmla="*/ 14 w 535"/>
                  <a:gd name="T57" fmla="*/ 316 h 480"/>
                  <a:gd name="T58" fmla="*/ 4 w 535"/>
                  <a:gd name="T59" fmla="*/ 280 h 480"/>
                  <a:gd name="T60" fmla="*/ 0 w 535"/>
                  <a:gd name="T61" fmla="*/ 241 h 480"/>
                  <a:gd name="T62" fmla="*/ 4 w 535"/>
                  <a:gd name="T63" fmla="*/ 202 h 480"/>
                  <a:gd name="T64" fmla="*/ 14 w 535"/>
                  <a:gd name="T65" fmla="*/ 165 h 480"/>
                  <a:gd name="T66" fmla="*/ 30 w 535"/>
                  <a:gd name="T67" fmla="*/ 130 h 480"/>
                  <a:gd name="T68" fmla="*/ 52 w 535"/>
                  <a:gd name="T69" fmla="*/ 99 h 480"/>
                  <a:gd name="T70" fmla="*/ 79 w 535"/>
                  <a:gd name="T71" fmla="*/ 71 h 480"/>
                  <a:gd name="T72" fmla="*/ 110 w 535"/>
                  <a:gd name="T73" fmla="*/ 48 h 480"/>
                  <a:gd name="T74" fmla="*/ 145 w 535"/>
                  <a:gd name="T75" fmla="*/ 28 h 480"/>
                  <a:gd name="T76" fmla="*/ 183 w 535"/>
                  <a:gd name="T77" fmla="*/ 14 h 480"/>
                  <a:gd name="T78" fmla="*/ 224 w 535"/>
                  <a:gd name="T79" fmla="*/ 5 h 480"/>
                  <a:gd name="T80" fmla="*/ 267 w 535"/>
                  <a:gd name="T81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5" h="480">
                    <a:moveTo>
                      <a:pt x="267" y="0"/>
                    </a:moveTo>
                    <a:lnTo>
                      <a:pt x="311" y="5"/>
                    </a:lnTo>
                    <a:lnTo>
                      <a:pt x="352" y="14"/>
                    </a:lnTo>
                    <a:lnTo>
                      <a:pt x="390" y="28"/>
                    </a:lnTo>
                    <a:lnTo>
                      <a:pt x="425" y="48"/>
                    </a:lnTo>
                    <a:lnTo>
                      <a:pt x="456" y="71"/>
                    </a:lnTo>
                    <a:lnTo>
                      <a:pt x="483" y="99"/>
                    </a:lnTo>
                    <a:lnTo>
                      <a:pt x="504" y="130"/>
                    </a:lnTo>
                    <a:lnTo>
                      <a:pt x="521" y="165"/>
                    </a:lnTo>
                    <a:lnTo>
                      <a:pt x="531" y="202"/>
                    </a:lnTo>
                    <a:lnTo>
                      <a:pt x="535" y="241"/>
                    </a:lnTo>
                    <a:lnTo>
                      <a:pt x="531" y="280"/>
                    </a:lnTo>
                    <a:lnTo>
                      <a:pt x="521" y="316"/>
                    </a:lnTo>
                    <a:lnTo>
                      <a:pt x="504" y="350"/>
                    </a:lnTo>
                    <a:lnTo>
                      <a:pt x="483" y="382"/>
                    </a:lnTo>
                    <a:lnTo>
                      <a:pt x="456" y="410"/>
                    </a:lnTo>
                    <a:lnTo>
                      <a:pt x="425" y="434"/>
                    </a:lnTo>
                    <a:lnTo>
                      <a:pt x="390" y="453"/>
                    </a:lnTo>
                    <a:lnTo>
                      <a:pt x="352" y="468"/>
                    </a:lnTo>
                    <a:lnTo>
                      <a:pt x="311" y="477"/>
                    </a:lnTo>
                    <a:lnTo>
                      <a:pt x="267" y="480"/>
                    </a:lnTo>
                    <a:lnTo>
                      <a:pt x="224" y="477"/>
                    </a:lnTo>
                    <a:lnTo>
                      <a:pt x="183" y="468"/>
                    </a:lnTo>
                    <a:lnTo>
                      <a:pt x="145" y="453"/>
                    </a:lnTo>
                    <a:lnTo>
                      <a:pt x="110" y="434"/>
                    </a:lnTo>
                    <a:lnTo>
                      <a:pt x="79" y="410"/>
                    </a:lnTo>
                    <a:lnTo>
                      <a:pt x="52" y="382"/>
                    </a:lnTo>
                    <a:lnTo>
                      <a:pt x="30" y="350"/>
                    </a:lnTo>
                    <a:lnTo>
                      <a:pt x="14" y="316"/>
                    </a:lnTo>
                    <a:lnTo>
                      <a:pt x="4" y="280"/>
                    </a:lnTo>
                    <a:lnTo>
                      <a:pt x="0" y="241"/>
                    </a:lnTo>
                    <a:lnTo>
                      <a:pt x="4" y="202"/>
                    </a:lnTo>
                    <a:lnTo>
                      <a:pt x="14" y="165"/>
                    </a:lnTo>
                    <a:lnTo>
                      <a:pt x="30" y="130"/>
                    </a:lnTo>
                    <a:lnTo>
                      <a:pt x="52" y="99"/>
                    </a:lnTo>
                    <a:lnTo>
                      <a:pt x="79" y="71"/>
                    </a:lnTo>
                    <a:lnTo>
                      <a:pt x="110" y="48"/>
                    </a:lnTo>
                    <a:lnTo>
                      <a:pt x="145" y="28"/>
                    </a:lnTo>
                    <a:lnTo>
                      <a:pt x="183" y="14"/>
                    </a:lnTo>
                    <a:lnTo>
                      <a:pt x="224" y="5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14"/>
              <p:cNvSpPr>
                <a:spLocks/>
              </p:cNvSpPr>
              <p:nvPr/>
            </p:nvSpPr>
            <p:spPr bwMode="auto">
              <a:xfrm>
                <a:off x="-584200" y="2909888"/>
                <a:ext cx="106362" cy="109538"/>
              </a:xfrm>
              <a:custGeom>
                <a:avLst/>
                <a:gdLst>
                  <a:gd name="T0" fmla="*/ 266 w 534"/>
                  <a:gd name="T1" fmla="*/ 0 h 480"/>
                  <a:gd name="T2" fmla="*/ 310 w 534"/>
                  <a:gd name="T3" fmla="*/ 4 h 480"/>
                  <a:gd name="T4" fmla="*/ 351 w 534"/>
                  <a:gd name="T5" fmla="*/ 13 h 480"/>
                  <a:gd name="T6" fmla="*/ 389 w 534"/>
                  <a:gd name="T7" fmla="*/ 28 h 480"/>
                  <a:gd name="T8" fmla="*/ 424 w 534"/>
                  <a:gd name="T9" fmla="*/ 47 h 480"/>
                  <a:gd name="T10" fmla="*/ 455 w 534"/>
                  <a:gd name="T11" fmla="*/ 71 h 480"/>
                  <a:gd name="T12" fmla="*/ 482 w 534"/>
                  <a:gd name="T13" fmla="*/ 99 h 480"/>
                  <a:gd name="T14" fmla="*/ 504 w 534"/>
                  <a:gd name="T15" fmla="*/ 130 h 480"/>
                  <a:gd name="T16" fmla="*/ 520 w 534"/>
                  <a:gd name="T17" fmla="*/ 165 h 480"/>
                  <a:gd name="T18" fmla="*/ 531 w 534"/>
                  <a:gd name="T19" fmla="*/ 201 h 480"/>
                  <a:gd name="T20" fmla="*/ 534 w 534"/>
                  <a:gd name="T21" fmla="*/ 241 h 480"/>
                  <a:gd name="T22" fmla="*/ 531 w 534"/>
                  <a:gd name="T23" fmla="*/ 280 h 480"/>
                  <a:gd name="T24" fmla="*/ 520 w 534"/>
                  <a:gd name="T25" fmla="*/ 316 h 480"/>
                  <a:gd name="T26" fmla="*/ 504 w 534"/>
                  <a:gd name="T27" fmla="*/ 351 h 480"/>
                  <a:gd name="T28" fmla="*/ 482 w 534"/>
                  <a:gd name="T29" fmla="*/ 382 h 480"/>
                  <a:gd name="T30" fmla="*/ 455 w 534"/>
                  <a:gd name="T31" fmla="*/ 411 h 480"/>
                  <a:gd name="T32" fmla="*/ 424 w 534"/>
                  <a:gd name="T33" fmla="*/ 434 h 480"/>
                  <a:gd name="T34" fmla="*/ 389 w 534"/>
                  <a:gd name="T35" fmla="*/ 454 h 480"/>
                  <a:gd name="T36" fmla="*/ 351 w 534"/>
                  <a:gd name="T37" fmla="*/ 468 h 480"/>
                  <a:gd name="T38" fmla="*/ 310 w 534"/>
                  <a:gd name="T39" fmla="*/ 477 h 480"/>
                  <a:gd name="T40" fmla="*/ 266 w 534"/>
                  <a:gd name="T41" fmla="*/ 480 h 480"/>
                  <a:gd name="T42" fmla="*/ 224 w 534"/>
                  <a:gd name="T43" fmla="*/ 477 h 480"/>
                  <a:gd name="T44" fmla="*/ 182 w 534"/>
                  <a:gd name="T45" fmla="*/ 468 h 480"/>
                  <a:gd name="T46" fmla="*/ 144 w 534"/>
                  <a:gd name="T47" fmla="*/ 454 h 480"/>
                  <a:gd name="T48" fmla="*/ 109 w 534"/>
                  <a:gd name="T49" fmla="*/ 434 h 480"/>
                  <a:gd name="T50" fmla="*/ 78 w 534"/>
                  <a:gd name="T51" fmla="*/ 411 h 480"/>
                  <a:gd name="T52" fmla="*/ 51 w 534"/>
                  <a:gd name="T53" fmla="*/ 382 h 480"/>
                  <a:gd name="T54" fmla="*/ 30 w 534"/>
                  <a:gd name="T55" fmla="*/ 351 h 480"/>
                  <a:gd name="T56" fmla="*/ 13 w 534"/>
                  <a:gd name="T57" fmla="*/ 316 h 480"/>
                  <a:gd name="T58" fmla="*/ 3 w 534"/>
                  <a:gd name="T59" fmla="*/ 280 h 480"/>
                  <a:gd name="T60" fmla="*/ 0 w 534"/>
                  <a:gd name="T61" fmla="*/ 241 h 480"/>
                  <a:gd name="T62" fmla="*/ 3 w 534"/>
                  <a:gd name="T63" fmla="*/ 201 h 480"/>
                  <a:gd name="T64" fmla="*/ 13 w 534"/>
                  <a:gd name="T65" fmla="*/ 165 h 480"/>
                  <a:gd name="T66" fmla="*/ 30 w 534"/>
                  <a:gd name="T67" fmla="*/ 130 h 480"/>
                  <a:gd name="T68" fmla="*/ 51 w 534"/>
                  <a:gd name="T69" fmla="*/ 99 h 480"/>
                  <a:gd name="T70" fmla="*/ 78 w 534"/>
                  <a:gd name="T71" fmla="*/ 71 h 480"/>
                  <a:gd name="T72" fmla="*/ 109 w 534"/>
                  <a:gd name="T73" fmla="*/ 47 h 480"/>
                  <a:gd name="T74" fmla="*/ 144 w 534"/>
                  <a:gd name="T75" fmla="*/ 28 h 480"/>
                  <a:gd name="T76" fmla="*/ 182 w 534"/>
                  <a:gd name="T77" fmla="*/ 13 h 480"/>
                  <a:gd name="T78" fmla="*/ 224 w 534"/>
                  <a:gd name="T79" fmla="*/ 4 h 480"/>
                  <a:gd name="T80" fmla="*/ 266 w 534"/>
                  <a:gd name="T81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4" h="480">
                    <a:moveTo>
                      <a:pt x="266" y="0"/>
                    </a:moveTo>
                    <a:lnTo>
                      <a:pt x="310" y="4"/>
                    </a:lnTo>
                    <a:lnTo>
                      <a:pt x="351" y="13"/>
                    </a:lnTo>
                    <a:lnTo>
                      <a:pt x="389" y="28"/>
                    </a:lnTo>
                    <a:lnTo>
                      <a:pt x="424" y="47"/>
                    </a:lnTo>
                    <a:lnTo>
                      <a:pt x="455" y="71"/>
                    </a:lnTo>
                    <a:lnTo>
                      <a:pt x="482" y="99"/>
                    </a:lnTo>
                    <a:lnTo>
                      <a:pt x="504" y="130"/>
                    </a:lnTo>
                    <a:lnTo>
                      <a:pt x="520" y="165"/>
                    </a:lnTo>
                    <a:lnTo>
                      <a:pt x="531" y="201"/>
                    </a:lnTo>
                    <a:lnTo>
                      <a:pt x="534" y="241"/>
                    </a:lnTo>
                    <a:lnTo>
                      <a:pt x="531" y="280"/>
                    </a:lnTo>
                    <a:lnTo>
                      <a:pt x="520" y="316"/>
                    </a:lnTo>
                    <a:lnTo>
                      <a:pt x="504" y="351"/>
                    </a:lnTo>
                    <a:lnTo>
                      <a:pt x="482" y="382"/>
                    </a:lnTo>
                    <a:lnTo>
                      <a:pt x="455" y="411"/>
                    </a:lnTo>
                    <a:lnTo>
                      <a:pt x="424" y="434"/>
                    </a:lnTo>
                    <a:lnTo>
                      <a:pt x="389" y="454"/>
                    </a:lnTo>
                    <a:lnTo>
                      <a:pt x="351" y="468"/>
                    </a:lnTo>
                    <a:lnTo>
                      <a:pt x="310" y="477"/>
                    </a:lnTo>
                    <a:lnTo>
                      <a:pt x="266" y="480"/>
                    </a:lnTo>
                    <a:lnTo>
                      <a:pt x="224" y="477"/>
                    </a:lnTo>
                    <a:lnTo>
                      <a:pt x="182" y="468"/>
                    </a:lnTo>
                    <a:lnTo>
                      <a:pt x="144" y="454"/>
                    </a:lnTo>
                    <a:lnTo>
                      <a:pt x="109" y="434"/>
                    </a:lnTo>
                    <a:lnTo>
                      <a:pt x="78" y="411"/>
                    </a:lnTo>
                    <a:lnTo>
                      <a:pt x="51" y="382"/>
                    </a:lnTo>
                    <a:lnTo>
                      <a:pt x="30" y="351"/>
                    </a:lnTo>
                    <a:lnTo>
                      <a:pt x="13" y="316"/>
                    </a:lnTo>
                    <a:lnTo>
                      <a:pt x="3" y="280"/>
                    </a:lnTo>
                    <a:lnTo>
                      <a:pt x="0" y="241"/>
                    </a:lnTo>
                    <a:lnTo>
                      <a:pt x="3" y="201"/>
                    </a:lnTo>
                    <a:lnTo>
                      <a:pt x="13" y="165"/>
                    </a:lnTo>
                    <a:lnTo>
                      <a:pt x="30" y="130"/>
                    </a:lnTo>
                    <a:lnTo>
                      <a:pt x="51" y="99"/>
                    </a:lnTo>
                    <a:lnTo>
                      <a:pt x="78" y="71"/>
                    </a:lnTo>
                    <a:lnTo>
                      <a:pt x="109" y="47"/>
                    </a:lnTo>
                    <a:lnTo>
                      <a:pt x="144" y="28"/>
                    </a:lnTo>
                    <a:lnTo>
                      <a:pt x="182" y="13"/>
                    </a:lnTo>
                    <a:lnTo>
                      <a:pt x="224" y="4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15"/>
              <p:cNvSpPr>
                <a:spLocks/>
              </p:cNvSpPr>
              <p:nvPr/>
            </p:nvSpPr>
            <p:spPr bwMode="auto">
              <a:xfrm>
                <a:off x="-1162050" y="2909888"/>
                <a:ext cx="106362" cy="109538"/>
              </a:xfrm>
              <a:custGeom>
                <a:avLst/>
                <a:gdLst>
                  <a:gd name="T0" fmla="*/ 268 w 535"/>
                  <a:gd name="T1" fmla="*/ 0 h 480"/>
                  <a:gd name="T2" fmla="*/ 311 w 535"/>
                  <a:gd name="T3" fmla="*/ 4 h 480"/>
                  <a:gd name="T4" fmla="*/ 352 w 535"/>
                  <a:gd name="T5" fmla="*/ 13 h 480"/>
                  <a:gd name="T6" fmla="*/ 390 w 535"/>
                  <a:gd name="T7" fmla="*/ 28 h 480"/>
                  <a:gd name="T8" fmla="*/ 426 w 535"/>
                  <a:gd name="T9" fmla="*/ 47 h 480"/>
                  <a:gd name="T10" fmla="*/ 457 w 535"/>
                  <a:gd name="T11" fmla="*/ 71 h 480"/>
                  <a:gd name="T12" fmla="*/ 483 w 535"/>
                  <a:gd name="T13" fmla="*/ 99 h 480"/>
                  <a:gd name="T14" fmla="*/ 505 w 535"/>
                  <a:gd name="T15" fmla="*/ 130 h 480"/>
                  <a:gd name="T16" fmla="*/ 521 w 535"/>
                  <a:gd name="T17" fmla="*/ 165 h 480"/>
                  <a:gd name="T18" fmla="*/ 531 w 535"/>
                  <a:gd name="T19" fmla="*/ 201 h 480"/>
                  <a:gd name="T20" fmla="*/ 535 w 535"/>
                  <a:gd name="T21" fmla="*/ 241 h 480"/>
                  <a:gd name="T22" fmla="*/ 531 w 535"/>
                  <a:gd name="T23" fmla="*/ 280 h 480"/>
                  <a:gd name="T24" fmla="*/ 521 w 535"/>
                  <a:gd name="T25" fmla="*/ 316 h 480"/>
                  <a:gd name="T26" fmla="*/ 505 w 535"/>
                  <a:gd name="T27" fmla="*/ 351 h 480"/>
                  <a:gd name="T28" fmla="*/ 483 w 535"/>
                  <a:gd name="T29" fmla="*/ 382 h 480"/>
                  <a:gd name="T30" fmla="*/ 457 w 535"/>
                  <a:gd name="T31" fmla="*/ 411 h 480"/>
                  <a:gd name="T32" fmla="*/ 426 w 535"/>
                  <a:gd name="T33" fmla="*/ 434 h 480"/>
                  <a:gd name="T34" fmla="*/ 390 w 535"/>
                  <a:gd name="T35" fmla="*/ 454 h 480"/>
                  <a:gd name="T36" fmla="*/ 352 w 535"/>
                  <a:gd name="T37" fmla="*/ 468 h 480"/>
                  <a:gd name="T38" fmla="*/ 311 w 535"/>
                  <a:gd name="T39" fmla="*/ 477 h 480"/>
                  <a:gd name="T40" fmla="*/ 268 w 535"/>
                  <a:gd name="T41" fmla="*/ 480 h 480"/>
                  <a:gd name="T42" fmla="*/ 224 w 535"/>
                  <a:gd name="T43" fmla="*/ 477 h 480"/>
                  <a:gd name="T44" fmla="*/ 184 w 535"/>
                  <a:gd name="T45" fmla="*/ 468 h 480"/>
                  <a:gd name="T46" fmla="*/ 144 w 535"/>
                  <a:gd name="T47" fmla="*/ 454 h 480"/>
                  <a:gd name="T48" fmla="*/ 110 w 535"/>
                  <a:gd name="T49" fmla="*/ 434 h 480"/>
                  <a:gd name="T50" fmla="*/ 78 w 535"/>
                  <a:gd name="T51" fmla="*/ 411 h 480"/>
                  <a:gd name="T52" fmla="*/ 53 w 535"/>
                  <a:gd name="T53" fmla="*/ 382 h 480"/>
                  <a:gd name="T54" fmla="*/ 30 w 535"/>
                  <a:gd name="T55" fmla="*/ 351 h 480"/>
                  <a:gd name="T56" fmla="*/ 14 w 535"/>
                  <a:gd name="T57" fmla="*/ 316 h 480"/>
                  <a:gd name="T58" fmla="*/ 4 w 535"/>
                  <a:gd name="T59" fmla="*/ 280 h 480"/>
                  <a:gd name="T60" fmla="*/ 0 w 535"/>
                  <a:gd name="T61" fmla="*/ 241 h 480"/>
                  <a:gd name="T62" fmla="*/ 4 w 535"/>
                  <a:gd name="T63" fmla="*/ 201 h 480"/>
                  <a:gd name="T64" fmla="*/ 14 w 535"/>
                  <a:gd name="T65" fmla="*/ 165 h 480"/>
                  <a:gd name="T66" fmla="*/ 30 w 535"/>
                  <a:gd name="T67" fmla="*/ 130 h 480"/>
                  <a:gd name="T68" fmla="*/ 53 w 535"/>
                  <a:gd name="T69" fmla="*/ 99 h 480"/>
                  <a:gd name="T70" fmla="*/ 78 w 535"/>
                  <a:gd name="T71" fmla="*/ 71 h 480"/>
                  <a:gd name="T72" fmla="*/ 110 w 535"/>
                  <a:gd name="T73" fmla="*/ 47 h 480"/>
                  <a:gd name="T74" fmla="*/ 144 w 535"/>
                  <a:gd name="T75" fmla="*/ 28 h 480"/>
                  <a:gd name="T76" fmla="*/ 184 w 535"/>
                  <a:gd name="T77" fmla="*/ 13 h 480"/>
                  <a:gd name="T78" fmla="*/ 224 w 535"/>
                  <a:gd name="T79" fmla="*/ 4 h 480"/>
                  <a:gd name="T80" fmla="*/ 268 w 535"/>
                  <a:gd name="T81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5" h="480">
                    <a:moveTo>
                      <a:pt x="268" y="0"/>
                    </a:moveTo>
                    <a:lnTo>
                      <a:pt x="311" y="4"/>
                    </a:lnTo>
                    <a:lnTo>
                      <a:pt x="352" y="13"/>
                    </a:lnTo>
                    <a:lnTo>
                      <a:pt x="390" y="28"/>
                    </a:lnTo>
                    <a:lnTo>
                      <a:pt x="426" y="47"/>
                    </a:lnTo>
                    <a:lnTo>
                      <a:pt x="457" y="71"/>
                    </a:lnTo>
                    <a:lnTo>
                      <a:pt x="483" y="99"/>
                    </a:lnTo>
                    <a:lnTo>
                      <a:pt x="505" y="130"/>
                    </a:lnTo>
                    <a:lnTo>
                      <a:pt x="521" y="165"/>
                    </a:lnTo>
                    <a:lnTo>
                      <a:pt x="531" y="201"/>
                    </a:lnTo>
                    <a:lnTo>
                      <a:pt x="535" y="241"/>
                    </a:lnTo>
                    <a:lnTo>
                      <a:pt x="531" y="280"/>
                    </a:lnTo>
                    <a:lnTo>
                      <a:pt x="521" y="316"/>
                    </a:lnTo>
                    <a:lnTo>
                      <a:pt x="505" y="351"/>
                    </a:lnTo>
                    <a:lnTo>
                      <a:pt x="483" y="382"/>
                    </a:lnTo>
                    <a:lnTo>
                      <a:pt x="457" y="411"/>
                    </a:lnTo>
                    <a:lnTo>
                      <a:pt x="426" y="434"/>
                    </a:lnTo>
                    <a:lnTo>
                      <a:pt x="390" y="454"/>
                    </a:lnTo>
                    <a:lnTo>
                      <a:pt x="352" y="468"/>
                    </a:lnTo>
                    <a:lnTo>
                      <a:pt x="311" y="477"/>
                    </a:lnTo>
                    <a:lnTo>
                      <a:pt x="268" y="480"/>
                    </a:lnTo>
                    <a:lnTo>
                      <a:pt x="224" y="477"/>
                    </a:lnTo>
                    <a:lnTo>
                      <a:pt x="184" y="468"/>
                    </a:lnTo>
                    <a:lnTo>
                      <a:pt x="144" y="454"/>
                    </a:lnTo>
                    <a:lnTo>
                      <a:pt x="110" y="434"/>
                    </a:lnTo>
                    <a:lnTo>
                      <a:pt x="78" y="411"/>
                    </a:lnTo>
                    <a:lnTo>
                      <a:pt x="53" y="382"/>
                    </a:lnTo>
                    <a:lnTo>
                      <a:pt x="30" y="351"/>
                    </a:lnTo>
                    <a:lnTo>
                      <a:pt x="14" y="316"/>
                    </a:lnTo>
                    <a:lnTo>
                      <a:pt x="4" y="280"/>
                    </a:lnTo>
                    <a:lnTo>
                      <a:pt x="0" y="241"/>
                    </a:lnTo>
                    <a:lnTo>
                      <a:pt x="4" y="201"/>
                    </a:lnTo>
                    <a:lnTo>
                      <a:pt x="14" y="165"/>
                    </a:lnTo>
                    <a:lnTo>
                      <a:pt x="30" y="130"/>
                    </a:lnTo>
                    <a:lnTo>
                      <a:pt x="53" y="99"/>
                    </a:lnTo>
                    <a:lnTo>
                      <a:pt x="78" y="71"/>
                    </a:lnTo>
                    <a:lnTo>
                      <a:pt x="110" y="47"/>
                    </a:lnTo>
                    <a:lnTo>
                      <a:pt x="144" y="28"/>
                    </a:lnTo>
                    <a:lnTo>
                      <a:pt x="184" y="13"/>
                    </a:lnTo>
                    <a:lnTo>
                      <a:pt x="224" y="4"/>
                    </a:lnTo>
                    <a:lnTo>
                      <a:pt x="2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16"/>
              <p:cNvSpPr>
                <a:spLocks/>
              </p:cNvSpPr>
              <p:nvPr/>
            </p:nvSpPr>
            <p:spPr bwMode="auto">
              <a:xfrm>
                <a:off x="-1041400" y="2738438"/>
                <a:ext cx="441325" cy="452438"/>
              </a:xfrm>
              <a:custGeom>
                <a:avLst/>
                <a:gdLst>
                  <a:gd name="T0" fmla="*/ 1222 w 2224"/>
                  <a:gd name="T1" fmla="*/ 181 h 1997"/>
                  <a:gd name="T2" fmla="*/ 1148 w 2224"/>
                  <a:gd name="T3" fmla="*/ 523 h 1997"/>
                  <a:gd name="T4" fmla="*/ 1263 w 2224"/>
                  <a:gd name="T5" fmla="*/ 541 h 1997"/>
                  <a:gd name="T6" fmla="*/ 1368 w 2224"/>
                  <a:gd name="T7" fmla="*/ 580 h 1997"/>
                  <a:gd name="T8" fmla="*/ 1463 w 2224"/>
                  <a:gd name="T9" fmla="*/ 638 h 1997"/>
                  <a:gd name="T10" fmla="*/ 1678 w 2224"/>
                  <a:gd name="T11" fmla="*/ 350 h 1997"/>
                  <a:gd name="T12" fmla="*/ 1833 w 2224"/>
                  <a:gd name="T13" fmla="*/ 491 h 1997"/>
                  <a:gd name="T14" fmla="*/ 1514 w 2224"/>
                  <a:gd name="T15" fmla="*/ 682 h 1997"/>
                  <a:gd name="T16" fmla="*/ 1581 w 2224"/>
                  <a:gd name="T17" fmla="*/ 766 h 1997"/>
                  <a:gd name="T18" fmla="*/ 1627 w 2224"/>
                  <a:gd name="T19" fmla="*/ 862 h 1997"/>
                  <a:gd name="T20" fmla="*/ 1650 w 2224"/>
                  <a:gd name="T21" fmla="*/ 967 h 1997"/>
                  <a:gd name="T22" fmla="*/ 2023 w 2224"/>
                  <a:gd name="T23" fmla="*/ 899 h 1997"/>
                  <a:gd name="T24" fmla="*/ 2023 w 2224"/>
                  <a:gd name="T25" fmla="*/ 1098 h 1997"/>
                  <a:gd name="T26" fmla="*/ 1651 w 2224"/>
                  <a:gd name="T27" fmla="*/ 1031 h 1997"/>
                  <a:gd name="T28" fmla="*/ 1636 w 2224"/>
                  <a:gd name="T29" fmla="*/ 1123 h 1997"/>
                  <a:gd name="T30" fmla="*/ 1603 w 2224"/>
                  <a:gd name="T31" fmla="*/ 1210 h 1997"/>
                  <a:gd name="T32" fmla="*/ 1553 w 2224"/>
                  <a:gd name="T33" fmla="*/ 1287 h 1997"/>
                  <a:gd name="T34" fmla="*/ 1781 w 2224"/>
                  <a:gd name="T35" fmla="*/ 1554 h 1997"/>
                  <a:gd name="T36" fmla="*/ 1897 w 2224"/>
                  <a:gd name="T37" fmla="*/ 1705 h 1997"/>
                  <a:gd name="T38" fmla="*/ 1730 w 2224"/>
                  <a:gd name="T39" fmla="*/ 1599 h 1997"/>
                  <a:gd name="T40" fmla="*/ 1433 w 2224"/>
                  <a:gd name="T41" fmla="*/ 1397 h 1997"/>
                  <a:gd name="T42" fmla="*/ 1347 w 2224"/>
                  <a:gd name="T43" fmla="*/ 1444 h 1997"/>
                  <a:gd name="T44" fmla="*/ 1251 w 2224"/>
                  <a:gd name="T45" fmla="*/ 1476 h 1997"/>
                  <a:gd name="T46" fmla="*/ 1148 w 2224"/>
                  <a:gd name="T47" fmla="*/ 1491 h 1997"/>
                  <a:gd name="T48" fmla="*/ 1222 w 2224"/>
                  <a:gd name="T49" fmla="*/ 1816 h 1997"/>
                  <a:gd name="T50" fmla="*/ 1001 w 2224"/>
                  <a:gd name="T51" fmla="*/ 1816 h 1997"/>
                  <a:gd name="T52" fmla="*/ 1076 w 2224"/>
                  <a:gd name="T53" fmla="*/ 1491 h 1997"/>
                  <a:gd name="T54" fmla="*/ 972 w 2224"/>
                  <a:gd name="T55" fmla="*/ 1476 h 1997"/>
                  <a:gd name="T56" fmla="*/ 876 w 2224"/>
                  <a:gd name="T57" fmla="*/ 1444 h 1997"/>
                  <a:gd name="T58" fmla="*/ 788 w 2224"/>
                  <a:gd name="T59" fmla="*/ 1397 h 1997"/>
                  <a:gd name="T60" fmla="*/ 492 w 2224"/>
                  <a:gd name="T61" fmla="*/ 1599 h 1997"/>
                  <a:gd name="T62" fmla="*/ 324 w 2224"/>
                  <a:gd name="T63" fmla="*/ 1705 h 1997"/>
                  <a:gd name="T64" fmla="*/ 442 w 2224"/>
                  <a:gd name="T65" fmla="*/ 1554 h 1997"/>
                  <a:gd name="T66" fmla="*/ 665 w 2224"/>
                  <a:gd name="T67" fmla="*/ 1280 h 1997"/>
                  <a:gd name="T68" fmla="*/ 609 w 2224"/>
                  <a:gd name="T69" fmla="*/ 1189 h 1997"/>
                  <a:gd name="T70" fmla="*/ 578 w 2224"/>
                  <a:gd name="T71" fmla="*/ 1086 h 1997"/>
                  <a:gd name="T72" fmla="*/ 201 w 2224"/>
                  <a:gd name="T73" fmla="*/ 1031 h 1997"/>
                  <a:gd name="T74" fmla="*/ 0 w 2224"/>
                  <a:gd name="T75" fmla="*/ 999 h 1997"/>
                  <a:gd name="T76" fmla="*/ 201 w 2224"/>
                  <a:gd name="T77" fmla="*/ 967 h 1997"/>
                  <a:gd name="T78" fmla="*/ 581 w 2224"/>
                  <a:gd name="T79" fmla="*/ 912 h 1997"/>
                  <a:gd name="T80" fmla="*/ 616 w 2224"/>
                  <a:gd name="T81" fmla="*/ 812 h 1997"/>
                  <a:gd name="T82" fmla="*/ 673 w 2224"/>
                  <a:gd name="T83" fmla="*/ 722 h 1997"/>
                  <a:gd name="T84" fmla="*/ 442 w 2224"/>
                  <a:gd name="T85" fmla="*/ 443 h 1997"/>
                  <a:gd name="T86" fmla="*/ 324 w 2224"/>
                  <a:gd name="T87" fmla="*/ 293 h 1997"/>
                  <a:gd name="T88" fmla="*/ 492 w 2224"/>
                  <a:gd name="T89" fmla="*/ 397 h 1997"/>
                  <a:gd name="T90" fmla="*/ 805 w 2224"/>
                  <a:gd name="T91" fmla="*/ 607 h 1997"/>
                  <a:gd name="T92" fmla="*/ 905 w 2224"/>
                  <a:gd name="T93" fmla="*/ 558 h 1997"/>
                  <a:gd name="T94" fmla="*/ 1017 w 2224"/>
                  <a:gd name="T95" fmla="*/ 529 h 1997"/>
                  <a:gd name="T96" fmla="*/ 1076 w 2224"/>
                  <a:gd name="T97" fmla="*/ 181 h 1997"/>
                  <a:gd name="T98" fmla="*/ 1111 w 2224"/>
                  <a:gd name="T99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4" h="1997">
                    <a:moveTo>
                      <a:pt x="1111" y="0"/>
                    </a:moveTo>
                    <a:lnTo>
                      <a:pt x="1222" y="181"/>
                    </a:lnTo>
                    <a:lnTo>
                      <a:pt x="1148" y="181"/>
                    </a:lnTo>
                    <a:lnTo>
                      <a:pt x="1148" y="523"/>
                    </a:lnTo>
                    <a:lnTo>
                      <a:pt x="1206" y="529"/>
                    </a:lnTo>
                    <a:lnTo>
                      <a:pt x="1263" y="541"/>
                    </a:lnTo>
                    <a:lnTo>
                      <a:pt x="1317" y="558"/>
                    </a:lnTo>
                    <a:lnTo>
                      <a:pt x="1368" y="580"/>
                    </a:lnTo>
                    <a:lnTo>
                      <a:pt x="1418" y="607"/>
                    </a:lnTo>
                    <a:lnTo>
                      <a:pt x="1463" y="638"/>
                    </a:lnTo>
                    <a:lnTo>
                      <a:pt x="1730" y="397"/>
                    </a:lnTo>
                    <a:lnTo>
                      <a:pt x="1678" y="350"/>
                    </a:lnTo>
                    <a:lnTo>
                      <a:pt x="1897" y="293"/>
                    </a:lnTo>
                    <a:lnTo>
                      <a:pt x="1833" y="491"/>
                    </a:lnTo>
                    <a:lnTo>
                      <a:pt x="1781" y="443"/>
                    </a:lnTo>
                    <a:lnTo>
                      <a:pt x="1514" y="682"/>
                    </a:lnTo>
                    <a:lnTo>
                      <a:pt x="1550" y="722"/>
                    </a:lnTo>
                    <a:lnTo>
                      <a:pt x="1581" y="766"/>
                    </a:lnTo>
                    <a:lnTo>
                      <a:pt x="1607" y="813"/>
                    </a:lnTo>
                    <a:lnTo>
                      <a:pt x="1627" y="862"/>
                    </a:lnTo>
                    <a:lnTo>
                      <a:pt x="1642" y="913"/>
                    </a:lnTo>
                    <a:lnTo>
                      <a:pt x="1650" y="967"/>
                    </a:lnTo>
                    <a:lnTo>
                      <a:pt x="2023" y="967"/>
                    </a:lnTo>
                    <a:lnTo>
                      <a:pt x="2023" y="899"/>
                    </a:lnTo>
                    <a:lnTo>
                      <a:pt x="2224" y="999"/>
                    </a:lnTo>
                    <a:lnTo>
                      <a:pt x="2023" y="1098"/>
                    </a:lnTo>
                    <a:lnTo>
                      <a:pt x="2023" y="1031"/>
                    </a:lnTo>
                    <a:lnTo>
                      <a:pt x="1651" y="1031"/>
                    </a:lnTo>
                    <a:lnTo>
                      <a:pt x="1646" y="1078"/>
                    </a:lnTo>
                    <a:lnTo>
                      <a:pt x="1636" y="1123"/>
                    </a:lnTo>
                    <a:lnTo>
                      <a:pt x="1622" y="1168"/>
                    </a:lnTo>
                    <a:lnTo>
                      <a:pt x="1603" y="1210"/>
                    </a:lnTo>
                    <a:lnTo>
                      <a:pt x="1580" y="1249"/>
                    </a:lnTo>
                    <a:lnTo>
                      <a:pt x="1553" y="1287"/>
                    </a:lnTo>
                    <a:lnTo>
                      <a:pt x="1522" y="1322"/>
                    </a:lnTo>
                    <a:lnTo>
                      <a:pt x="1781" y="1554"/>
                    </a:lnTo>
                    <a:lnTo>
                      <a:pt x="1833" y="1506"/>
                    </a:lnTo>
                    <a:lnTo>
                      <a:pt x="1897" y="1705"/>
                    </a:lnTo>
                    <a:lnTo>
                      <a:pt x="1678" y="1646"/>
                    </a:lnTo>
                    <a:lnTo>
                      <a:pt x="1730" y="1599"/>
                    </a:lnTo>
                    <a:lnTo>
                      <a:pt x="1473" y="1369"/>
                    </a:lnTo>
                    <a:lnTo>
                      <a:pt x="1433" y="1397"/>
                    </a:lnTo>
                    <a:lnTo>
                      <a:pt x="1391" y="1422"/>
                    </a:lnTo>
                    <a:lnTo>
                      <a:pt x="1347" y="1444"/>
                    </a:lnTo>
                    <a:lnTo>
                      <a:pt x="1300" y="1462"/>
                    </a:lnTo>
                    <a:lnTo>
                      <a:pt x="1251" y="1476"/>
                    </a:lnTo>
                    <a:lnTo>
                      <a:pt x="1200" y="1485"/>
                    </a:lnTo>
                    <a:lnTo>
                      <a:pt x="1148" y="1491"/>
                    </a:lnTo>
                    <a:lnTo>
                      <a:pt x="1148" y="1816"/>
                    </a:lnTo>
                    <a:lnTo>
                      <a:pt x="1222" y="1816"/>
                    </a:lnTo>
                    <a:lnTo>
                      <a:pt x="1111" y="1997"/>
                    </a:lnTo>
                    <a:lnTo>
                      <a:pt x="1001" y="1816"/>
                    </a:lnTo>
                    <a:lnTo>
                      <a:pt x="1076" y="1816"/>
                    </a:lnTo>
                    <a:lnTo>
                      <a:pt x="1076" y="1491"/>
                    </a:lnTo>
                    <a:lnTo>
                      <a:pt x="1022" y="1485"/>
                    </a:lnTo>
                    <a:lnTo>
                      <a:pt x="972" y="1476"/>
                    </a:lnTo>
                    <a:lnTo>
                      <a:pt x="923" y="1462"/>
                    </a:lnTo>
                    <a:lnTo>
                      <a:pt x="876" y="1444"/>
                    </a:lnTo>
                    <a:lnTo>
                      <a:pt x="831" y="1422"/>
                    </a:lnTo>
                    <a:lnTo>
                      <a:pt x="788" y="1397"/>
                    </a:lnTo>
                    <a:lnTo>
                      <a:pt x="749" y="1369"/>
                    </a:lnTo>
                    <a:lnTo>
                      <a:pt x="492" y="1599"/>
                    </a:lnTo>
                    <a:lnTo>
                      <a:pt x="546" y="1647"/>
                    </a:lnTo>
                    <a:lnTo>
                      <a:pt x="324" y="1705"/>
                    </a:lnTo>
                    <a:lnTo>
                      <a:pt x="389" y="1506"/>
                    </a:lnTo>
                    <a:lnTo>
                      <a:pt x="442" y="1554"/>
                    </a:lnTo>
                    <a:lnTo>
                      <a:pt x="700" y="1321"/>
                    </a:lnTo>
                    <a:lnTo>
                      <a:pt x="665" y="1280"/>
                    </a:lnTo>
                    <a:lnTo>
                      <a:pt x="635" y="1236"/>
                    </a:lnTo>
                    <a:lnTo>
                      <a:pt x="609" y="1189"/>
                    </a:lnTo>
                    <a:lnTo>
                      <a:pt x="590" y="1138"/>
                    </a:lnTo>
                    <a:lnTo>
                      <a:pt x="578" y="1086"/>
                    </a:lnTo>
                    <a:lnTo>
                      <a:pt x="571" y="1031"/>
                    </a:lnTo>
                    <a:lnTo>
                      <a:pt x="201" y="1031"/>
                    </a:lnTo>
                    <a:lnTo>
                      <a:pt x="201" y="1098"/>
                    </a:lnTo>
                    <a:lnTo>
                      <a:pt x="0" y="999"/>
                    </a:lnTo>
                    <a:lnTo>
                      <a:pt x="201" y="899"/>
                    </a:lnTo>
                    <a:lnTo>
                      <a:pt x="201" y="967"/>
                    </a:lnTo>
                    <a:lnTo>
                      <a:pt x="572" y="967"/>
                    </a:lnTo>
                    <a:lnTo>
                      <a:pt x="581" y="912"/>
                    </a:lnTo>
                    <a:lnTo>
                      <a:pt x="596" y="861"/>
                    </a:lnTo>
                    <a:lnTo>
                      <a:pt x="616" y="812"/>
                    </a:lnTo>
                    <a:lnTo>
                      <a:pt x="641" y="765"/>
                    </a:lnTo>
                    <a:lnTo>
                      <a:pt x="673" y="722"/>
                    </a:lnTo>
                    <a:lnTo>
                      <a:pt x="709" y="682"/>
                    </a:lnTo>
                    <a:lnTo>
                      <a:pt x="442" y="443"/>
                    </a:lnTo>
                    <a:lnTo>
                      <a:pt x="389" y="491"/>
                    </a:lnTo>
                    <a:lnTo>
                      <a:pt x="324" y="293"/>
                    </a:lnTo>
                    <a:lnTo>
                      <a:pt x="546" y="350"/>
                    </a:lnTo>
                    <a:lnTo>
                      <a:pt x="492" y="397"/>
                    </a:lnTo>
                    <a:lnTo>
                      <a:pt x="760" y="638"/>
                    </a:lnTo>
                    <a:lnTo>
                      <a:pt x="805" y="607"/>
                    </a:lnTo>
                    <a:lnTo>
                      <a:pt x="853" y="580"/>
                    </a:lnTo>
                    <a:lnTo>
                      <a:pt x="905" y="558"/>
                    </a:lnTo>
                    <a:lnTo>
                      <a:pt x="960" y="541"/>
                    </a:lnTo>
                    <a:lnTo>
                      <a:pt x="1017" y="529"/>
                    </a:lnTo>
                    <a:lnTo>
                      <a:pt x="1076" y="523"/>
                    </a:lnTo>
                    <a:lnTo>
                      <a:pt x="1076" y="181"/>
                    </a:lnTo>
                    <a:lnTo>
                      <a:pt x="1001" y="181"/>
                    </a:lnTo>
                    <a:lnTo>
                      <a:pt x="1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117"/>
              <p:cNvSpPr>
                <a:spLocks/>
              </p:cNvSpPr>
              <p:nvPr/>
            </p:nvSpPr>
            <p:spPr bwMode="auto">
              <a:xfrm>
                <a:off x="-668338" y="2700338"/>
                <a:ext cx="104775" cy="109538"/>
              </a:xfrm>
              <a:custGeom>
                <a:avLst/>
                <a:gdLst>
                  <a:gd name="T0" fmla="*/ 267 w 534"/>
                  <a:gd name="T1" fmla="*/ 0 h 479"/>
                  <a:gd name="T2" fmla="*/ 310 w 534"/>
                  <a:gd name="T3" fmla="*/ 3 h 479"/>
                  <a:gd name="T4" fmla="*/ 351 w 534"/>
                  <a:gd name="T5" fmla="*/ 12 h 479"/>
                  <a:gd name="T6" fmla="*/ 390 w 534"/>
                  <a:gd name="T7" fmla="*/ 27 h 479"/>
                  <a:gd name="T8" fmla="*/ 424 w 534"/>
                  <a:gd name="T9" fmla="*/ 47 h 479"/>
                  <a:gd name="T10" fmla="*/ 456 w 534"/>
                  <a:gd name="T11" fmla="*/ 71 h 479"/>
                  <a:gd name="T12" fmla="*/ 483 w 534"/>
                  <a:gd name="T13" fmla="*/ 98 h 479"/>
                  <a:gd name="T14" fmla="*/ 504 w 534"/>
                  <a:gd name="T15" fmla="*/ 129 h 479"/>
                  <a:gd name="T16" fmla="*/ 521 w 534"/>
                  <a:gd name="T17" fmla="*/ 164 h 479"/>
                  <a:gd name="T18" fmla="*/ 531 w 534"/>
                  <a:gd name="T19" fmla="*/ 200 h 479"/>
                  <a:gd name="T20" fmla="*/ 534 w 534"/>
                  <a:gd name="T21" fmla="*/ 240 h 479"/>
                  <a:gd name="T22" fmla="*/ 531 w 534"/>
                  <a:gd name="T23" fmla="*/ 278 h 479"/>
                  <a:gd name="T24" fmla="*/ 521 w 534"/>
                  <a:gd name="T25" fmla="*/ 315 h 479"/>
                  <a:gd name="T26" fmla="*/ 504 w 534"/>
                  <a:gd name="T27" fmla="*/ 349 h 479"/>
                  <a:gd name="T28" fmla="*/ 483 w 534"/>
                  <a:gd name="T29" fmla="*/ 380 h 479"/>
                  <a:gd name="T30" fmla="*/ 456 w 534"/>
                  <a:gd name="T31" fmla="*/ 409 h 479"/>
                  <a:gd name="T32" fmla="*/ 424 w 534"/>
                  <a:gd name="T33" fmla="*/ 433 h 479"/>
                  <a:gd name="T34" fmla="*/ 390 w 534"/>
                  <a:gd name="T35" fmla="*/ 453 h 479"/>
                  <a:gd name="T36" fmla="*/ 351 w 534"/>
                  <a:gd name="T37" fmla="*/ 467 h 479"/>
                  <a:gd name="T38" fmla="*/ 310 w 534"/>
                  <a:gd name="T39" fmla="*/ 476 h 479"/>
                  <a:gd name="T40" fmla="*/ 267 w 534"/>
                  <a:gd name="T41" fmla="*/ 479 h 479"/>
                  <a:gd name="T42" fmla="*/ 224 w 534"/>
                  <a:gd name="T43" fmla="*/ 476 h 479"/>
                  <a:gd name="T44" fmla="*/ 182 w 534"/>
                  <a:gd name="T45" fmla="*/ 467 h 479"/>
                  <a:gd name="T46" fmla="*/ 144 w 534"/>
                  <a:gd name="T47" fmla="*/ 453 h 479"/>
                  <a:gd name="T48" fmla="*/ 110 w 534"/>
                  <a:gd name="T49" fmla="*/ 433 h 479"/>
                  <a:gd name="T50" fmla="*/ 78 w 534"/>
                  <a:gd name="T51" fmla="*/ 409 h 479"/>
                  <a:gd name="T52" fmla="*/ 51 w 534"/>
                  <a:gd name="T53" fmla="*/ 380 h 479"/>
                  <a:gd name="T54" fmla="*/ 30 w 534"/>
                  <a:gd name="T55" fmla="*/ 349 h 479"/>
                  <a:gd name="T56" fmla="*/ 13 w 534"/>
                  <a:gd name="T57" fmla="*/ 315 h 479"/>
                  <a:gd name="T58" fmla="*/ 3 w 534"/>
                  <a:gd name="T59" fmla="*/ 278 h 479"/>
                  <a:gd name="T60" fmla="*/ 0 w 534"/>
                  <a:gd name="T61" fmla="*/ 240 h 479"/>
                  <a:gd name="T62" fmla="*/ 3 w 534"/>
                  <a:gd name="T63" fmla="*/ 200 h 479"/>
                  <a:gd name="T64" fmla="*/ 13 w 534"/>
                  <a:gd name="T65" fmla="*/ 164 h 479"/>
                  <a:gd name="T66" fmla="*/ 30 w 534"/>
                  <a:gd name="T67" fmla="*/ 129 h 479"/>
                  <a:gd name="T68" fmla="*/ 51 w 534"/>
                  <a:gd name="T69" fmla="*/ 98 h 479"/>
                  <a:gd name="T70" fmla="*/ 78 w 534"/>
                  <a:gd name="T71" fmla="*/ 71 h 479"/>
                  <a:gd name="T72" fmla="*/ 110 w 534"/>
                  <a:gd name="T73" fmla="*/ 47 h 479"/>
                  <a:gd name="T74" fmla="*/ 144 w 534"/>
                  <a:gd name="T75" fmla="*/ 27 h 479"/>
                  <a:gd name="T76" fmla="*/ 182 w 534"/>
                  <a:gd name="T77" fmla="*/ 12 h 479"/>
                  <a:gd name="T78" fmla="*/ 224 w 534"/>
                  <a:gd name="T79" fmla="*/ 3 h 479"/>
                  <a:gd name="T80" fmla="*/ 267 w 534"/>
                  <a:gd name="T8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4" h="479">
                    <a:moveTo>
                      <a:pt x="267" y="0"/>
                    </a:moveTo>
                    <a:lnTo>
                      <a:pt x="310" y="3"/>
                    </a:lnTo>
                    <a:lnTo>
                      <a:pt x="351" y="12"/>
                    </a:lnTo>
                    <a:lnTo>
                      <a:pt x="390" y="27"/>
                    </a:lnTo>
                    <a:lnTo>
                      <a:pt x="424" y="47"/>
                    </a:lnTo>
                    <a:lnTo>
                      <a:pt x="456" y="71"/>
                    </a:lnTo>
                    <a:lnTo>
                      <a:pt x="483" y="98"/>
                    </a:lnTo>
                    <a:lnTo>
                      <a:pt x="504" y="129"/>
                    </a:lnTo>
                    <a:lnTo>
                      <a:pt x="521" y="164"/>
                    </a:lnTo>
                    <a:lnTo>
                      <a:pt x="531" y="200"/>
                    </a:lnTo>
                    <a:lnTo>
                      <a:pt x="534" y="240"/>
                    </a:lnTo>
                    <a:lnTo>
                      <a:pt x="531" y="278"/>
                    </a:lnTo>
                    <a:lnTo>
                      <a:pt x="521" y="315"/>
                    </a:lnTo>
                    <a:lnTo>
                      <a:pt x="504" y="349"/>
                    </a:lnTo>
                    <a:lnTo>
                      <a:pt x="483" y="380"/>
                    </a:lnTo>
                    <a:lnTo>
                      <a:pt x="456" y="409"/>
                    </a:lnTo>
                    <a:lnTo>
                      <a:pt x="424" y="433"/>
                    </a:lnTo>
                    <a:lnTo>
                      <a:pt x="390" y="453"/>
                    </a:lnTo>
                    <a:lnTo>
                      <a:pt x="351" y="467"/>
                    </a:lnTo>
                    <a:lnTo>
                      <a:pt x="310" y="476"/>
                    </a:lnTo>
                    <a:lnTo>
                      <a:pt x="267" y="479"/>
                    </a:lnTo>
                    <a:lnTo>
                      <a:pt x="224" y="476"/>
                    </a:lnTo>
                    <a:lnTo>
                      <a:pt x="182" y="467"/>
                    </a:lnTo>
                    <a:lnTo>
                      <a:pt x="144" y="453"/>
                    </a:lnTo>
                    <a:lnTo>
                      <a:pt x="110" y="433"/>
                    </a:lnTo>
                    <a:lnTo>
                      <a:pt x="78" y="409"/>
                    </a:lnTo>
                    <a:lnTo>
                      <a:pt x="51" y="380"/>
                    </a:lnTo>
                    <a:lnTo>
                      <a:pt x="30" y="349"/>
                    </a:lnTo>
                    <a:lnTo>
                      <a:pt x="13" y="315"/>
                    </a:lnTo>
                    <a:lnTo>
                      <a:pt x="3" y="278"/>
                    </a:lnTo>
                    <a:lnTo>
                      <a:pt x="0" y="240"/>
                    </a:lnTo>
                    <a:lnTo>
                      <a:pt x="3" y="200"/>
                    </a:lnTo>
                    <a:lnTo>
                      <a:pt x="13" y="164"/>
                    </a:lnTo>
                    <a:lnTo>
                      <a:pt x="30" y="129"/>
                    </a:lnTo>
                    <a:lnTo>
                      <a:pt x="51" y="98"/>
                    </a:lnTo>
                    <a:lnTo>
                      <a:pt x="78" y="71"/>
                    </a:lnTo>
                    <a:lnTo>
                      <a:pt x="110" y="47"/>
                    </a:lnTo>
                    <a:lnTo>
                      <a:pt x="144" y="27"/>
                    </a:lnTo>
                    <a:lnTo>
                      <a:pt x="182" y="12"/>
                    </a:lnTo>
                    <a:lnTo>
                      <a:pt x="224" y="3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118"/>
              <p:cNvSpPr>
                <a:spLocks/>
              </p:cNvSpPr>
              <p:nvPr/>
            </p:nvSpPr>
            <p:spPr bwMode="auto">
              <a:xfrm>
                <a:off x="-1077913" y="3119438"/>
                <a:ext cx="106362" cy="109538"/>
              </a:xfrm>
              <a:custGeom>
                <a:avLst/>
                <a:gdLst>
                  <a:gd name="T0" fmla="*/ 266 w 534"/>
                  <a:gd name="T1" fmla="*/ 0 h 481"/>
                  <a:gd name="T2" fmla="*/ 310 w 534"/>
                  <a:gd name="T3" fmla="*/ 4 h 481"/>
                  <a:gd name="T4" fmla="*/ 351 w 534"/>
                  <a:gd name="T5" fmla="*/ 13 h 481"/>
                  <a:gd name="T6" fmla="*/ 390 w 534"/>
                  <a:gd name="T7" fmla="*/ 28 h 481"/>
                  <a:gd name="T8" fmla="*/ 424 w 534"/>
                  <a:gd name="T9" fmla="*/ 48 h 481"/>
                  <a:gd name="T10" fmla="*/ 456 w 534"/>
                  <a:gd name="T11" fmla="*/ 71 h 481"/>
                  <a:gd name="T12" fmla="*/ 483 w 534"/>
                  <a:gd name="T13" fmla="*/ 99 h 481"/>
                  <a:gd name="T14" fmla="*/ 504 w 534"/>
                  <a:gd name="T15" fmla="*/ 130 h 481"/>
                  <a:gd name="T16" fmla="*/ 521 w 534"/>
                  <a:gd name="T17" fmla="*/ 165 h 481"/>
                  <a:gd name="T18" fmla="*/ 531 w 534"/>
                  <a:gd name="T19" fmla="*/ 202 h 481"/>
                  <a:gd name="T20" fmla="*/ 534 w 534"/>
                  <a:gd name="T21" fmla="*/ 241 h 481"/>
                  <a:gd name="T22" fmla="*/ 531 w 534"/>
                  <a:gd name="T23" fmla="*/ 280 h 481"/>
                  <a:gd name="T24" fmla="*/ 521 w 534"/>
                  <a:gd name="T25" fmla="*/ 316 h 481"/>
                  <a:gd name="T26" fmla="*/ 504 w 534"/>
                  <a:gd name="T27" fmla="*/ 350 h 481"/>
                  <a:gd name="T28" fmla="*/ 483 w 534"/>
                  <a:gd name="T29" fmla="*/ 382 h 481"/>
                  <a:gd name="T30" fmla="*/ 456 w 534"/>
                  <a:gd name="T31" fmla="*/ 411 h 481"/>
                  <a:gd name="T32" fmla="*/ 424 w 534"/>
                  <a:gd name="T33" fmla="*/ 434 h 481"/>
                  <a:gd name="T34" fmla="*/ 390 w 534"/>
                  <a:gd name="T35" fmla="*/ 454 h 481"/>
                  <a:gd name="T36" fmla="*/ 351 w 534"/>
                  <a:gd name="T37" fmla="*/ 468 h 481"/>
                  <a:gd name="T38" fmla="*/ 310 w 534"/>
                  <a:gd name="T39" fmla="*/ 477 h 481"/>
                  <a:gd name="T40" fmla="*/ 266 w 534"/>
                  <a:gd name="T41" fmla="*/ 481 h 481"/>
                  <a:gd name="T42" fmla="*/ 224 w 534"/>
                  <a:gd name="T43" fmla="*/ 477 h 481"/>
                  <a:gd name="T44" fmla="*/ 182 w 534"/>
                  <a:gd name="T45" fmla="*/ 468 h 481"/>
                  <a:gd name="T46" fmla="*/ 144 w 534"/>
                  <a:gd name="T47" fmla="*/ 454 h 481"/>
                  <a:gd name="T48" fmla="*/ 109 w 534"/>
                  <a:gd name="T49" fmla="*/ 434 h 481"/>
                  <a:gd name="T50" fmla="*/ 78 w 534"/>
                  <a:gd name="T51" fmla="*/ 411 h 481"/>
                  <a:gd name="T52" fmla="*/ 51 w 534"/>
                  <a:gd name="T53" fmla="*/ 382 h 481"/>
                  <a:gd name="T54" fmla="*/ 30 w 534"/>
                  <a:gd name="T55" fmla="*/ 350 h 481"/>
                  <a:gd name="T56" fmla="*/ 14 w 534"/>
                  <a:gd name="T57" fmla="*/ 316 h 481"/>
                  <a:gd name="T58" fmla="*/ 4 w 534"/>
                  <a:gd name="T59" fmla="*/ 280 h 481"/>
                  <a:gd name="T60" fmla="*/ 0 w 534"/>
                  <a:gd name="T61" fmla="*/ 241 h 481"/>
                  <a:gd name="T62" fmla="*/ 4 w 534"/>
                  <a:gd name="T63" fmla="*/ 202 h 481"/>
                  <a:gd name="T64" fmla="*/ 14 w 534"/>
                  <a:gd name="T65" fmla="*/ 165 h 481"/>
                  <a:gd name="T66" fmla="*/ 30 w 534"/>
                  <a:gd name="T67" fmla="*/ 130 h 481"/>
                  <a:gd name="T68" fmla="*/ 51 w 534"/>
                  <a:gd name="T69" fmla="*/ 99 h 481"/>
                  <a:gd name="T70" fmla="*/ 78 w 534"/>
                  <a:gd name="T71" fmla="*/ 71 h 481"/>
                  <a:gd name="T72" fmla="*/ 109 w 534"/>
                  <a:gd name="T73" fmla="*/ 48 h 481"/>
                  <a:gd name="T74" fmla="*/ 144 w 534"/>
                  <a:gd name="T75" fmla="*/ 28 h 481"/>
                  <a:gd name="T76" fmla="*/ 182 w 534"/>
                  <a:gd name="T77" fmla="*/ 13 h 481"/>
                  <a:gd name="T78" fmla="*/ 224 w 534"/>
                  <a:gd name="T79" fmla="*/ 4 h 481"/>
                  <a:gd name="T80" fmla="*/ 266 w 534"/>
                  <a:gd name="T81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4" h="481">
                    <a:moveTo>
                      <a:pt x="266" y="0"/>
                    </a:moveTo>
                    <a:lnTo>
                      <a:pt x="310" y="4"/>
                    </a:lnTo>
                    <a:lnTo>
                      <a:pt x="351" y="13"/>
                    </a:lnTo>
                    <a:lnTo>
                      <a:pt x="390" y="28"/>
                    </a:lnTo>
                    <a:lnTo>
                      <a:pt x="424" y="48"/>
                    </a:lnTo>
                    <a:lnTo>
                      <a:pt x="456" y="71"/>
                    </a:lnTo>
                    <a:lnTo>
                      <a:pt x="483" y="99"/>
                    </a:lnTo>
                    <a:lnTo>
                      <a:pt x="504" y="130"/>
                    </a:lnTo>
                    <a:lnTo>
                      <a:pt x="521" y="165"/>
                    </a:lnTo>
                    <a:lnTo>
                      <a:pt x="531" y="202"/>
                    </a:lnTo>
                    <a:lnTo>
                      <a:pt x="534" y="241"/>
                    </a:lnTo>
                    <a:lnTo>
                      <a:pt x="531" y="280"/>
                    </a:lnTo>
                    <a:lnTo>
                      <a:pt x="521" y="316"/>
                    </a:lnTo>
                    <a:lnTo>
                      <a:pt x="504" y="350"/>
                    </a:lnTo>
                    <a:lnTo>
                      <a:pt x="483" y="382"/>
                    </a:lnTo>
                    <a:lnTo>
                      <a:pt x="456" y="411"/>
                    </a:lnTo>
                    <a:lnTo>
                      <a:pt x="424" y="434"/>
                    </a:lnTo>
                    <a:lnTo>
                      <a:pt x="390" y="454"/>
                    </a:lnTo>
                    <a:lnTo>
                      <a:pt x="351" y="468"/>
                    </a:lnTo>
                    <a:lnTo>
                      <a:pt x="310" y="477"/>
                    </a:lnTo>
                    <a:lnTo>
                      <a:pt x="266" y="481"/>
                    </a:lnTo>
                    <a:lnTo>
                      <a:pt x="224" y="477"/>
                    </a:lnTo>
                    <a:lnTo>
                      <a:pt x="182" y="468"/>
                    </a:lnTo>
                    <a:lnTo>
                      <a:pt x="144" y="454"/>
                    </a:lnTo>
                    <a:lnTo>
                      <a:pt x="109" y="434"/>
                    </a:lnTo>
                    <a:lnTo>
                      <a:pt x="78" y="411"/>
                    </a:lnTo>
                    <a:lnTo>
                      <a:pt x="51" y="382"/>
                    </a:lnTo>
                    <a:lnTo>
                      <a:pt x="30" y="350"/>
                    </a:lnTo>
                    <a:lnTo>
                      <a:pt x="14" y="316"/>
                    </a:lnTo>
                    <a:lnTo>
                      <a:pt x="4" y="280"/>
                    </a:lnTo>
                    <a:lnTo>
                      <a:pt x="0" y="241"/>
                    </a:lnTo>
                    <a:lnTo>
                      <a:pt x="4" y="202"/>
                    </a:lnTo>
                    <a:lnTo>
                      <a:pt x="14" y="165"/>
                    </a:lnTo>
                    <a:lnTo>
                      <a:pt x="30" y="130"/>
                    </a:lnTo>
                    <a:lnTo>
                      <a:pt x="51" y="99"/>
                    </a:lnTo>
                    <a:lnTo>
                      <a:pt x="78" y="71"/>
                    </a:lnTo>
                    <a:lnTo>
                      <a:pt x="109" y="48"/>
                    </a:lnTo>
                    <a:lnTo>
                      <a:pt x="144" y="28"/>
                    </a:lnTo>
                    <a:lnTo>
                      <a:pt x="182" y="13"/>
                    </a:lnTo>
                    <a:lnTo>
                      <a:pt x="224" y="4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119"/>
              <p:cNvSpPr>
                <a:spLocks/>
              </p:cNvSpPr>
              <p:nvPr/>
            </p:nvSpPr>
            <p:spPr bwMode="auto">
              <a:xfrm>
                <a:off x="-668338" y="3119438"/>
                <a:ext cx="104775" cy="109538"/>
              </a:xfrm>
              <a:custGeom>
                <a:avLst/>
                <a:gdLst>
                  <a:gd name="T0" fmla="*/ 267 w 534"/>
                  <a:gd name="T1" fmla="*/ 0 h 481"/>
                  <a:gd name="T2" fmla="*/ 310 w 534"/>
                  <a:gd name="T3" fmla="*/ 4 h 481"/>
                  <a:gd name="T4" fmla="*/ 351 w 534"/>
                  <a:gd name="T5" fmla="*/ 13 h 481"/>
                  <a:gd name="T6" fmla="*/ 390 w 534"/>
                  <a:gd name="T7" fmla="*/ 28 h 481"/>
                  <a:gd name="T8" fmla="*/ 424 w 534"/>
                  <a:gd name="T9" fmla="*/ 48 h 481"/>
                  <a:gd name="T10" fmla="*/ 456 w 534"/>
                  <a:gd name="T11" fmla="*/ 71 h 481"/>
                  <a:gd name="T12" fmla="*/ 483 w 534"/>
                  <a:gd name="T13" fmla="*/ 99 h 481"/>
                  <a:gd name="T14" fmla="*/ 504 w 534"/>
                  <a:gd name="T15" fmla="*/ 130 h 481"/>
                  <a:gd name="T16" fmla="*/ 521 w 534"/>
                  <a:gd name="T17" fmla="*/ 165 h 481"/>
                  <a:gd name="T18" fmla="*/ 531 w 534"/>
                  <a:gd name="T19" fmla="*/ 202 h 481"/>
                  <a:gd name="T20" fmla="*/ 534 w 534"/>
                  <a:gd name="T21" fmla="*/ 241 h 481"/>
                  <a:gd name="T22" fmla="*/ 531 w 534"/>
                  <a:gd name="T23" fmla="*/ 280 h 481"/>
                  <a:gd name="T24" fmla="*/ 521 w 534"/>
                  <a:gd name="T25" fmla="*/ 316 h 481"/>
                  <a:gd name="T26" fmla="*/ 504 w 534"/>
                  <a:gd name="T27" fmla="*/ 350 h 481"/>
                  <a:gd name="T28" fmla="*/ 483 w 534"/>
                  <a:gd name="T29" fmla="*/ 382 h 481"/>
                  <a:gd name="T30" fmla="*/ 456 w 534"/>
                  <a:gd name="T31" fmla="*/ 411 h 481"/>
                  <a:gd name="T32" fmla="*/ 424 w 534"/>
                  <a:gd name="T33" fmla="*/ 434 h 481"/>
                  <a:gd name="T34" fmla="*/ 390 w 534"/>
                  <a:gd name="T35" fmla="*/ 454 h 481"/>
                  <a:gd name="T36" fmla="*/ 351 w 534"/>
                  <a:gd name="T37" fmla="*/ 468 h 481"/>
                  <a:gd name="T38" fmla="*/ 310 w 534"/>
                  <a:gd name="T39" fmla="*/ 477 h 481"/>
                  <a:gd name="T40" fmla="*/ 267 w 534"/>
                  <a:gd name="T41" fmla="*/ 481 h 481"/>
                  <a:gd name="T42" fmla="*/ 224 w 534"/>
                  <a:gd name="T43" fmla="*/ 477 h 481"/>
                  <a:gd name="T44" fmla="*/ 182 w 534"/>
                  <a:gd name="T45" fmla="*/ 468 h 481"/>
                  <a:gd name="T46" fmla="*/ 144 w 534"/>
                  <a:gd name="T47" fmla="*/ 454 h 481"/>
                  <a:gd name="T48" fmla="*/ 110 w 534"/>
                  <a:gd name="T49" fmla="*/ 434 h 481"/>
                  <a:gd name="T50" fmla="*/ 78 w 534"/>
                  <a:gd name="T51" fmla="*/ 411 h 481"/>
                  <a:gd name="T52" fmla="*/ 51 w 534"/>
                  <a:gd name="T53" fmla="*/ 382 h 481"/>
                  <a:gd name="T54" fmla="*/ 30 w 534"/>
                  <a:gd name="T55" fmla="*/ 350 h 481"/>
                  <a:gd name="T56" fmla="*/ 13 w 534"/>
                  <a:gd name="T57" fmla="*/ 316 h 481"/>
                  <a:gd name="T58" fmla="*/ 3 w 534"/>
                  <a:gd name="T59" fmla="*/ 280 h 481"/>
                  <a:gd name="T60" fmla="*/ 0 w 534"/>
                  <a:gd name="T61" fmla="*/ 241 h 481"/>
                  <a:gd name="T62" fmla="*/ 3 w 534"/>
                  <a:gd name="T63" fmla="*/ 202 h 481"/>
                  <a:gd name="T64" fmla="*/ 13 w 534"/>
                  <a:gd name="T65" fmla="*/ 165 h 481"/>
                  <a:gd name="T66" fmla="*/ 30 w 534"/>
                  <a:gd name="T67" fmla="*/ 130 h 481"/>
                  <a:gd name="T68" fmla="*/ 51 w 534"/>
                  <a:gd name="T69" fmla="*/ 99 h 481"/>
                  <a:gd name="T70" fmla="*/ 78 w 534"/>
                  <a:gd name="T71" fmla="*/ 71 h 481"/>
                  <a:gd name="T72" fmla="*/ 110 w 534"/>
                  <a:gd name="T73" fmla="*/ 48 h 481"/>
                  <a:gd name="T74" fmla="*/ 144 w 534"/>
                  <a:gd name="T75" fmla="*/ 28 h 481"/>
                  <a:gd name="T76" fmla="*/ 182 w 534"/>
                  <a:gd name="T77" fmla="*/ 13 h 481"/>
                  <a:gd name="T78" fmla="*/ 224 w 534"/>
                  <a:gd name="T79" fmla="*/ 4 h 481"/>
                  <a:gd name="T80" fmla="*/ 267 w 534"/>
                  <a:gd name="T81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4" h="481">
                    <a:moveTo>
                      <a:pt x="267" y="0"/>
                    </a:moveTo>
                    <a:lnTo>
                      <a:pt x="310" y="4"/>
                    </a:lnTo>
                    <a:lnTo>
                      <a:pt x="351" y="13"/>
                    </a:lnTo>
                    <a:lnTo>
                      <a:pt x="390" y="28"/>
                    </a:lnTo>
                    <a:lnTo>
                      <a:pt x="424" y="48"/>
                    </a:lnTo>
                    <a:lnTo>
                      <a:pt x="456" y="71"/>
                    </a:lnTo>
                    <a:lnTo>
                      <a:pt x="483" y="99"/>
                    </a:lnTo>
                    <a:lnTo>
                      <a:pt x="504" y="130"/>
                    </a:lnTo>
                    <a:lnTo>
                      <a:pt x="521" y="165"/>
                    </a:lnTo>
                    <a:lnTo>
                      <a:pt x="531" y="202"/>
                    </a:lnTo>
                    <a:lnTo>
                      <a:pt x="534" y="241"/>
                    </a:lnTo>
                    <a:lnTo>
                      <a:pt x="531" y="280"/>
                    </a:lnTo>
                    <a:lnTo>
                      <a:pt x="521" y="316"/>
                    </a:lnTo>
                    <a:lnTo>
                      <a:pt x="504" y="350"/>
                    </a:lnTo>
                    <a:lnTo>
                      <a:pt x="483" y="382"/>
                    </a:lnTo>
                    <a:lnTo>
                      <a:pt x="456" y="411"/>
                    </a:lnTo>
                    <a:lnTo>
                      <a:pt x="424" y="434"/>
                    </a:lnTo>
                    <a:lnTo>
                      <a:pt x="390" y="454"/>
                    </a:lnTo>
                    <a:lnTo>
                      <a:pt x="351" y="468"/>
                    </a:lnTo>
                    <a:lnTo>
                      <a:pt x="310" y="477"/>
                    </a:lnTo>
                    <a:lnTo>
                      <a:pt x="267" y="481"/>
                    </a:lnTo>
                    <a:lnTo>
                      <a:pt x="224" y="477"/>
                    </a:lnTo>
                    <a:lnTo>
                      <a:pt x="182" y="468"/>
                    </a:lnTo>
                    <a:lnTo>
                      <a:pt x="144" y="454"/>
                    </a:lnTo>
                    <a:lnTo>
                      <a:pt x="110" y="434"/>
                    </a:lnTo>
                    <a:lnTo>
                      <a:pt x="78" y="411"/>
                    </a:lnTo>
                    <a:lnTo>
                      <a:pt x="51" y="382"/>
                    </a:lnTo>
                    <a:lnTo>
                      <a:pt x="30" y="350"/>
                    </a:lnTo>
                    <a:lnTo>
                      <a:pt x="13" y="316"/>
                    </a:lnTo>
                    <a:lnTo>
                      <a:pt x="3" y="280"/>
                    </a:lnTo>
                    <a:lnTo>
                      <a:pt x="0" y="241"/>
                    </a:lnTo>
                    <a:lnTo>
                      <a:pt x="3" y="202"/>
                    </a:lnTo>
                    <a:lnTo>
                      <a:pt x="13" y="165"/>
                    </a:lnTo>
                    <a:lnTo>
                      <a:pt x="30" y="130"/>
                    </a:lnTo>
                    <a:lnTo>
                      <a:pt x="51" y="99"/>
                    </a:lnTo>
                    <a:lnTo>
                      <a:pt x="78" y="71"/>
                    </a:lnTo>
                    <a:lnTo>
                      <a:pt x="110" y="48"/>
                    </a:lnTo>
                    <a:lnTo>
                      <a:pt x="144" y="28"/>
                    </a:lnTo>
                    <a:lnTo>
                      <a:pt x="182" y="13"/>
                    </a:lnTo>
                    <a:lnTo>
                      <a:pt x="224" y="4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120"/>
              <p:cNvSpPr>
                <a:spLocks/>
              </p:cNvSpPr>
              <p:nvPr/>
            </p:nvSpPr>
            <p:spPr bwMode="auto">
              <a:xfrm>
                <a:off x="-1077913" y="2700338"/>
                <a:ext cx="106362" cy="109538"/>
              </a:xfrm>
              <a:custGeom>
                <a:avLst/>
                <a:gdLst>
                  <a:gd name="T0" fmla="*/ 266 w 534"/>
                  <a:gd name="T1" fmla="*/ 0 h 480"/>
                  <a:gd name="T2" fmla="*/ 310 w 534"/>
                  <a:gd name="T3" fmla="*/ 3 h 480"/>
                  <a:gd name="T4" fmla="*/ 351 w 534"/>
                  <a:gd name="T5" fmla="*/ 12 h 480"/>
                  <a:gd name="T6" fmla="*/ 390 w 534"/>
                  <a:gd name="T7" fmla="*/ 28 h 480"/>
                  <a:gd name="T8" fmla="*/ 424 w 534"/>
                  <a:gd name="T9" fmla="*/ 47 h 480"/>
                  <a:gd name="T10" fmla="*/ 456 w 534"/>
                  <a:gd name="T11" fmla="*/ 71 h 480"/>
                  <a:gd name="T12" fmla="*/ 483 w 534"/>
                  <a:gd name="T13" fmla="*/ 99 h 480"/>
                  <a:gd name="T14" fmla="*/ 504 w 534"/>
                  <a:gd name="T15" fmla="*/ 130 h 480"/>
                  <a:gd name="T16" fmla="*/ 521 w 534"/>
                  <a:gd name="T17" fmla="*/ 165 h 480"/>
                  <a:gd name="T18" fmla="*/ 531 w 534"/>
                  <a:gd name="T19" fmla="*/ 201 h 480"/>
                  <a:gd name="T20" fmla="*/ 534 w 534"/>
                  <a:gd name="T21" fmla="*/ 241 h 480"/>
                  <a:gd name="T22" fmla="*/ 531 w 534"/>
                  <a:gd name="T23" fmla="*/ 280 h 480"/>
                  <a:gd name="T24" fmla="*/ 521 w 534"/>
                  <a:gd name="T25" fmla="*/ 316 h 480"/>
                  <a:gd name="T26" fmla="*/ 504 w 534"/>
                  <a:gd name="T27" fmla="*/ 351 h 480"/>
                  <a:gd name="T28" fmla="*/ 483 w 534"/>
                  <a:gd name="T29" fmla="*/ 382 h 480"/>
                  <a:gd name="T30" fmla="*/ 456 w 534"/>
                  <a:gd name="T31" fmla="*/ 411 h 480"/>
                  <a:gd name="T32" fmla="*/ 424 w 534"/>
                  <a:gd name="T33" fmla="*/ 434 h 480"/>
                  <a:gd name="T34" fmla="*/ 390 w 534"/>
                  <a:gd name="T35" fmla="*/ 454 h 480"/>
                  <a:gd name="T36" fmla="*/ 351 w 534"/>
                  <a:gd name="T37" fmla="*/ 468 h 480"/>
                  <a:gd name="T38" fmla="*/ 310 w 534"/>
                  <a:gd name="T39" fmla="*/ 477 h 480"/>
                  <a:gd name="T40" fmla="*/ 266 w 534"/>
                  <a:gd name="T41" fmla="*/ 480 h 480"/>
                  <a:gd name="T42" fmla="*/ 224 w 534"/>
                  <a:gd name="T43" fmla="*/ 477 h 480"/>
                  <a:gd name="T44" fmla="*/ 182 w 534"/>
                  <a:gd name="T45" fmla="*/ 468 h 480"/>
                  <a:gd name="T46" fmla="*/ 144 w 534"/>
                  <a:gd name="T47" fmla="*/ 454 h 480"/>
                  <a:gd name="T48" fmla="*/ 109 w 534"/>
                  <a:gd name="T49" fmla="*/ 434 h 480"/>
                  <a:gd name="T50" fmla="*/ 78 w 534"/>
                  <a:gd name="T51" fmla="*/ 411 h 480"/>
                  <a:gd name="T52" fmla="*/ 51 w 534"/>
                  <a:gd name="T53" fmla="*/ 382 h 480"/>
                  <a:gd name="T54" fmla="*/ 29 w 534"/>
                  <a:gd name="T55" fmla="*/ 351 h 480"/>
                  <a:gd name="T56" fmla="*/ 13 w 534"/>
                  <a:gd name="T57" fmla="*/ 316 h 480"/>
                  <a:gd name="T58" fmla="*/ 3 w 534"/>
                  <a:gd name="T59" fmla="*/ 280 h 480"/>
                  <a:gd name="T60" fmla="*/ 0 w 534"/>
                  <a:gd name="T61" fmla="*/ 241 h 480"/>
                  <a:gd name="T62" fmla="*/ 3 w 534"/>
                  <a:gd name="T63" fmla="*/ 201 h 480"/>
                  <a:gd name="T64" fmla="*/ 13 w 534"/>
                  <a:gd name="T65" fmla="*/ 165 h 480"/>
                  <a:gd name="T66" fmla="*/ 29 w 534"/>
                  <a:gd name="T67" fmla="*/ 130 h 480"/>
                  <a:gd name="T68" fmla="*/ 51 w 534"/>
                  <a:gd name="T69" fmla="*/ 99 h 480"/>
                  <a:gd name="T70" fmla="*/ 78 w 534"/>
                  <a:gd name="T71" fmla="*/ 71 h 480"/>
                  <a:gd name="T72" fmla="*/ 109 w 534"/>
                  <a:gd name="T73" fmla="*/ 47 h 480"/>
                  <a:gd name="T74" fmla="*/ 144 w 534"/>
                  <a:gd name="T75" fmla="*/ 28 h 480"/>
                  <a:gd name="T76" fmla="*/ 182 w 534"/>
                  <a:gd name="T77" fmla="*/ 12 h 480"/>
                  <a:gd name="T78" fmla="*/ 224 w 534"/>
                  <a:gd name="T79" fmla="*/ 3 h 480"/>
                  <a:gd name="T80" fmla="*/ 266 w 534"/>
                  <a:gd name="T81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4" h="480">
                    <a:moveTo>
                      <a:pt x="266" y="0"/>
                    </a:moveTo>
                    <a:lnTo>
                      <a:pt x="310" y="3"/>
                    </a:lnTo>
                    <a:lnTo>
                      <a:pt x="351" y="12"/>
                    </a:lnTo>
                    <a:lnTo>
                      <a:pt x="390" y="28"/>
                    </a:lnTo>
                    <a:lnTo>
                      <a:pt x="424" y="47"/>
                    </a:lnTo>
                    <a:lnTo>
                      <a:pt x="456" y="71"/>
                    </a:lnTo>
                    <a:lnTo>
                      <a:pt x="483" y="99"/>
                    </a:lnTo>
                    <a:lnTo>
                      <a:pt x="504" y="130"/>
                    </a:lnTo>
                    <a:lnTo>
                      <a:pt x="521" y="165"/>
                    </a:lnTo>
                    <a:lnTo>
                      <a:pt x="531" y="201"/>
                    </a:lnTo>
                    <a:lnTo>
                      <a:pt x="534" y="241"/>
                    </a:lnTo>
                    <a:lnTo>
                      <a:pt x="531" y="280"/>
                    </a:lnTo>
                    <a:lnTo>
                      <a:pt x="521" y="316"/>
                    </a:lnTo>
                    <a:lnTo>
                      <a:pt x="504" y="351"/>
                    </a:lnTo>
                    <a:lnTo>
                      <a:pt x="483" y="382"/>
                    </a:lnTo>
                    <a:lnTo>
                      <a:pt x="456" y="411"/>
                    </a:lnTo>
                    <a:lnTo>
                      <a:pt x="424" y="434"/>
                    </a:lnTo>
                    <a:lnTo>
                      <a:pt x="390" y="454"/>
                    </a:lnTo>
                    <a:lnTo>
                      <a:pt x="351" y="468"/>
                    </a:lnTo>
                    <a:lnTo>
                      <a:pt x="310" y="477"/>
                    </a:lnTo>
                    <a:lnTo>
                      <a:pt x="266" y="480"/>
                    </a:lnTo>
                    <a:lnTo>
                      <a:pt x="224" y="477"/>
                    </a:lnTo>
                    <a:lnTo>
                      <a:pt x="182" y="468"/>
                    </a:lnTo>
                    <a:lnTo>
                      <a:pt x="144" y="454"/>
                    </a:lnTo>
                    <a:lnTo>
                      <a:pt x="109" y="434"/>
                    </a:lnTo>
                    <a:lnTo>
                      <a:pt x="78" y="411"/>
                    </a:lnTo>
                    <a:lnTo>
                      <a:pt x="51" y="382"/>
                    </a:lnTo>
                    <a:lnTo>
                      <a:pt x="29" y="351"/>
                    </a:lnTo>
                    <a:lnTo>
                      <a:pt x="13" y="316"/>
                    </a:lnTo>
                    <a:lnTo>
                      <a:pt x="3" y="280"/>
                    </a:lnTo>
                    <a:lnTo>
                      <a:pt x="0" y="241"/>
                    </a:lnTo>
                    <a:lnTo>
                      <a:pt x="3" y="201"/>
                    </a:lnTo>
                    <a:lnTo>
                      <a:pt x="13" y="165"/>
                    </a:lnTo>
                    <a:lnTo>
                      <a:pt x="29" y="130"/>
                    </a:lnTo>
                    <a:lnTo>
                      <a:pt x="51" y="99"/>
                    </a:lnTo>
                    <a:lnTo>
                      <a:pt x="78" y="71"/>
                    </a:lnTo>
                    <a:lnTo>
                      <a:pt x="109" y="47"/>
                    </a:lnTo>
                    <a:lnTo>
                      <a:pt x="144" y="28"/>
                    </a:lnTo>
                    <a:lnTo>
                      <a:pt x="182" y="12"/>
                    </a:lnTo>
                    <a:lnTo>
                      <a:pt x="224" y="3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609038" y="3579286"/>
              <a:ext cx="351865" cy="353883"/>
              <a:chOff x="-2292350" y="3246438"/>
              <a:chExt cx="2082800" cy="2092325"/>
            </a:xfrm>
            <a:solidFill>
              <a:schemeClr val="tx1"/>
            </a:solidFill>
          </p:grpSpPr>
          <p:sp>
            <p:nvSpPr>
              <p:cNvPr id="186" name="Freeform 125"/>
              <p:cNvSpPr>
                <a:spLocks/>
              </p:cNvSpPr>
              <p:nvPr/>
            </p:nvSpPr>
            <p:spPr bwMode="auto">
              <a:xfrm>
                <a:off x="-2292350" y="3457575"/>
                <a:ext cx="1881188" cy="1881188"/>
              </a:xfrm>
              <a:custGeom>
                <a:avLst/>
                <a:gdLst>
                  <a:gd name="T0" fmla="*/ 1994 w 3554"/>
                  <a:gd name="T1" fmla="*/ 14 h 3556"/>
                  <a:gd name="T2" fmla="*/ 2305 w 3554"/>
                  <a:gd name="T3" fmla="*/ 81 h 3556"/>
                  <a:gd name="T4" fmla="*/ 2594 w 3554"/>
                  <a:gd name="T5" fmla="*/ 198 h 3556"/>
                  <a:gd name="T6" fmla="*/ 2613 w 3554"/>
                  <a:gd name="T7" fmla="*/ 520 h 3556"/>
                  <a:gd name="T8" fmla="*/ 2309 w 3554"/>
                  <a:gd name="T9" fmla="*/ 584 h 3556"/>
                  <a:gd name="T10" fmla="*/ 2053 w 3554"/>
                  <a:gd name="T11" fmla="*/ 501 h 3556"/>
                  <a:gd name="T12" fmla="*/ 1777 w 3554"/>
                  <a:gd name="T13" fmla="*/ 471 h 3556"/>
                  <a:gd name="T14" fmla="*/ 1491 w 3554"/>
                  <a:gd name="T15" fmla="*/ 502 h 3556"/>
                  <a:gd name="T16" fmla="*/ 1226 w 3554"/>
                  <a:gd name="T17" fmla="*/ 592 h 3556"/>
                  <a:gd name="T18" fmla="*/ 991 w 3554"/>
                  <a:gd name="T19" fmla="*/ 734 h 3556"/>
                  <a:gd name="T20" fmla="*/ 791 w 3554"/>
                  <a:gd name="T21" fmla="*/ 920 h 3556"/>
                  <a:gd name="T22" fmla="*/ 634 w 3554"/>
                  <a:gd name="T23" fmla="*/ 1145 h 3556"/>
                  <a:gd name="T24" fmla="*/ 526 w 3554"/>
                  <a:gd name="T25" fmla="*/ 1401 h 3556"/>
                  <a:gd name="T26" fmla="*/ 474 w 3554"/>
                  <a:gd name="T27" fmla="*/ 1680 h 3556"/>
                  <a:gd name="T28" fmla="*/ 485 w 3554"/>
                  <a:gd name="T29" fmla="*/ 1971 h 3556"/>
                  <a:gd name="T30" fmla="*/ 556 w 3554"/>
                  <a:gd name="T31" fmla="*/ 2244 h 3556"/>
                  <a:gd name="T32" fmla="*/ 681 w 3554"/>
                  <a:gd name="T33" fmla="*/ 2490 h 3556"/>
                  <a:gd name="T34" fmla="*/ 854 w 3554"/>
                  <a:gd name="T35" fmla="*/ 2702 h 3556"/>
                  <a:gd name="T36" fmla="*/ 1066 w 3554"/>
                  <a:gd name="T37" fmla="*/ 2874 h 3556"/>
                  <a:gd name="T38" fmla="*/ 1312 w 3554"/>
                  <a:gd name="T39" fmla="*/ 2999 h 3556"/>
                  <a:gd name="T40" fmla="*/ 1585 w 3554"/>
                  <a:gd name="T41" fmla="*/ 3071 h 3556"/>
                  <a:gd name="T42" fmla="*/ 1876 w 3554"/>
                  <a:gd name="T43" fmla="*/ 3082 h 3556"/>
                  <a:gd name="T44" fmla="*/ 2155 w 3554"/>
                  <a:gd name="T45" fmla="*/ 3029 h 3556"/>
                  <a:gd name="T46" fmla="*/ 2411 w 3554"/>
                  <a:gd name="T47" fmla="*/ 2922 h 3556"/>
                  <a:gd name="T48" fmla="*/ 2634 w 3554"/>
                  <a:gd name="T49" fmla="*/ 2765 h 3556"/>
                  <a:gd name="T50" fmla="*/ 2822 w 3554"/>
                  <a:gd name="T51" fmla="*/ 2564 h 3556"/>
                  <a:gd name="T52" fmla="*/ 2962 w 3554"/>
                  <a:gd name="T53" fmla="*/ 2329 h 3556"/>
                  <a:gd name="T54" fmla="*/ 3052 w 3554"/>
                  <a:gd name="T55" fmla="*/ 2065 h 3556"/>
                  <a:gd name="T56" fmla="*/ 3085 w 3554"/>
                  <a:gd name="T57" fmla="*/ 1778 h 3556"/>
                  <a:gd name="T58" fmla="*/ 3055 w 3554"/>
                  <a:gd name="T59" fmla="*/ 1503 h 3556"/>
                  <a:gd name="T60" fmla="*/ 2972 w 3554"/>
                  <a:gd name="T61" fmla="*/ 1247 h 3556"/>
                  <a:gd name="T62" fmla="*/ 3051 w 3554"/>
                  <a:gd name="T63" fmla="*/ 927 h 3556"/>
                  <a:gd name="T64" fmla="*/ 3325 w 3554"/>
                  <a:gd name="T65" fmla="*/ 945 h 3556"/>
                  <a:gd name="T66" fmla="*/ 3435 w 3554"/>
                  <a:gd name="T67" fmla="*/ 1136 h 3556"/>
                  <a:gd name="T68" fmla="*/ 3524 w 3554"/>
                  <a:gd name="T69" fmla="*/ 1446 h 3556"/>
                  <a:gd name="T70" fmla="*/ 3554 w 3554"/>
                  <a:gd name="T71" fmla="*/ 1778 h 3556"/>
                  <a:gd name="T72" fmla="*/ 3522 w 3554"/>
                  <a:gd name="T73" fmla="*/ 2122 h 3556"/>
                  <a:gd name="T74" fmla="*/ 3426 w 3554"/>
                  <a:gd name="T75" fmla="*/ 2444 h 3556"/>
                  <a:gd name="T76" fmla="*/ 3273 w 3554"/>
                  <a:gd name="T77" fmla="*/ 2737 h 3556"/>
                  <a:gd name="T78" fmla="*/ 3073 w 3554"/>
                  <a:gd name="T79" fmla="*/ 2995 h 3556"/>
                  <a:gd name="T80" fmla="*/ 2827 w 3554"/>
                  <a:gd name="T81" fmla="*/ 3213 h 3556"/>
                  <a:gd name="T82" fmla="*/ 2544 w 3554"/>
                  <a:gd name="T83" fmla="*/ 3382 h 3556"/>
                  <a:gd name="T84" fmla="*/ 2232 w 3554"/>
                  <a:gd name="T85" fmla="*/ 3497 h 3556"/>
                  <a:gd name="T86" fmla="*/ 1894 w 3554"/>
                  <a:gd name="T87" fmla="*/ 3553 h 3556"/>
                  <a:gd name="T88" fmla="*/ 1545 w 3554"/>
                  <a:gd name="T89" fmla="*/ 3541 h 3556"/>
                  <a:gd name="T90" fmla="*/ 1215 w 3554"/>
                  <a:gd name="T91" fmla="*/ 3465 h 3556"/>
                  <a:gd name="T92" fmla="*/ 911 w 3554"/>
                  <a:gd name="T93" fmla="*/ 3332 h 3556"/>
                  <a:gd name="T94" fmla="*/ 641 w 3554"/>
                  <a:gd name="T95" fmla="*/ 3145 h 3556"/>
                  <a:gd name="T96" fmla="*/ 409 w 3554"/>
                  <a:gd name="T97" fmla="*/ 2914 h 3556"/>
                  <a:gd name="T98" fmla="*/ 225 w 3554"/>
                  <a:gd name="T99" fmla="*/ 2644 h 3556"/>
                  <a:gd name="T100" fmla="*/ 90 w 3554"/>
                  <a:gd name="T101" fmla="*/ 2340 h 3556"/>
                  <a:gd name="T102" fmla="*/ 14 w 3554"/>
                  <a:gd name="T103" fmla="*/ 2009 h 3556"/>
                  <a:gd name="T104" fmla="*/ 0 w 3554"/>
                  <a:gd name="T105" fmla="*/ 1778 h 3556"/>
                  <a:gd name="T106" fmla="*/ 34 w 3554"/>
                  <a:gd name="T107" fmla="*/ 1434 h 3556"/>
                  <a:gd name="T108" fmla="*/ 128 w 3554"/>
                  <a:gd name="T109" fmla="*/ 1111 h 3556"/>
                  <a:gd name="T110" fmla="*/ 281 w 3554"/>
                  <a:gd name="T111" fmla="*/ 818 h 3556"/>
                  <a:gd name="T112" fmla="*/ 483 w 3554"/>
                  <a:gd name="T113" fmla="*/ 560 h 3556"/>
                  <a:gd name="T114" fmla="*/ 728 w 3554"/>
                  <a:gd name="T115" fmla="*/ 344 h 3556"/>
                  <a:gd name="T116" fmla="*/ 1010 w 3554"/>
                  <a:gd name="T117" fmla="*/ 174 h 3556"/>
                  <a:gd name="T118" fmla="*/ 1322 w 3554"/>
                  <a:gd name="T119" fmla="*/ 59 h 3556"/>
                  <a:gd name="T120" fmla="*/ 1659 w 3554"/>
                  <a:gd name="T121" fmla="*/ 4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54" h="3556">
                    <a:moveTo>
                      <a:pt x="1777" y="0"/>
                    </a:moveTo>
                    <a:lnTo>
                      <a:pt x="1886" y="4"/>
                    </a:lnTo>
                    <a:lnTo>
                      <a:pt x="1994" y="14"/>
                    </a:lnTo>
                    <a:lnTo>
                      <a:pt x="2100" y="29"/>
                    </a:lnTo>
                    <a:lnTo>
                      <a:pt x="2203" y="52"/>
                    </a:lnTo>
                    <a:lnTo>
                      <a:pt x="2305" y="81"/>
                    </a:lnTo>
                    <a:lnTo>
                      <a:pt x="2404" y="114"/>
                    </a:lnTo>
                    <a:lnTo>
                      <a:pt x="2500" y="154"/>
                    </a:lnTo>
                    <a:lnTo>
                      <a:pt x="2594" y="198"/>
                    </a:lnTo>
                    <a:lnTo>
                      <a:pt x="2591" y="230"/>
                    </a:lnTo>
                    <a:lnTo>
                      <a:pt x="2592" y="261"/>
                    </a:lnTo>
                    <a:lnTo>
                      <a:pt x="2613" y="520"/>
                    </a:lnTo>
                    <a:lnTo>
                      <a:pt x="2465" y="667"/>
                    </a:lnTo>
                    <a:lnTo>
                      <a:pt x="2388" y="624"/>
                    </a:lnTo>
                    <a:lnTo>
                      <a:pt x="2309" y="584"/>
                    </a:lnTo>
                    <a:lnTo>
                      <a:pt x="2226" y="550"/>
                    </a:lnTo>
                    <a:lnTo>
                      <a:pt x="2141" y="523"/>
                    </a:lnTo>
                    <a:lnTo>
                      <a:pt x="2053" y="501"/>
                    </a:lnTo>
                    <a:lnTo>
                      <a:pt x="1963" y="484"/>
                    </a:lnTo>
                    <a:lnTo>
                      <a:pt x="1871" y="475"/>
                    </a:lnTo>
                    <a:lnTo>
                      <a:pt x="1777" y="471"/>
                    </a:lnTo>
                    <a:lnTo>
                      <a:pt x="1680" y="475"/>
                    </a:lnTo>
                    <a:lnTo>
                      <a:pt x="1584" y="485"/>
                    </a:lnTo>
                    <a:lnTo>
                      <a:pt x="1491" y="502"/>
                    </a:lnTo>
                    <a:lnTo>
                      <a:pt x="1400" y="526"/>
                    </a:lnTo>
                    <a:lnTo>
                      <a:pt x="1311" y="556"/>
                    </a:lnTo>
                    <a:lnTo>
                      <a:pt x="1226" y="592"/>
                    </a:lnTo>
                    <a:lnTo>
                      <a:pt x="1144" y="634"/>
                    </a:lnTo>
                    <a:lnTo>
                      <a:pt x="1066" y="682"/>
                    </a:lnTo>
                    <a:lnTo>
                      <a:pt x="991" y="734"/>
                    </a:lnTo>
                    <a:lnTo>
                      <a:pt x="920" y="792"/>
                    </a:lnTo>
                    <a:lnTo>
                      <a:pt x="854" y="854"/>
                    </a:lnTo>
                    <a:lnTo>
                      <a:pt x="791" y="920"/>
                    </a:lnTo>
                    <a:lnTo>
                      <a:pt x="734" y="992"/>
                    </a:lnTo>
                    <a:lnTo>
                      <a:pt x="681" y="1067"/>
                    </a:lnTo>
                    <a:lnTo>
                      <a:pt x="634" y="1145"/>
                    </a:lnTo>
                    <a:lnTo>
                      <a:pt x="592" y="1228"/>
                    </a:lnTo>
                    <a:lnTo>
                      <a:pt x="556" y="1313"/>
                    </a:lnTo>
                    <a:lnTo>
                      <a:pt x="526" y="1401"/>
                    </a:lnTo>
                    <a:lnTo>
                      <a:pt x="502" y="1492"/>
                    </a:lnTo>
                    <a:lnTo>
                      <a:pt x="485" y="1586"/>
                    </a:lnTo>
                    <a:lnTo>
                      <a:pt x="474" y="1680"/>
                    </a:lnTo>
                    <a:lnTo>
                      <a:pt x="471" y="1778"/>
                    </a:lnTo>
                    <a:lnTo>
                      <a:pt x="474" y="1876"/>
                    </a:lnTo>
                    <a:lnTo>
                      <a:pt x="485" y="1971"/>
                    </a:lnTo>
                    <a:lnTo>
                      <a:pt x="502" y="2065"/>
                    </a:lnTo>
                    <a:lnTo>
                      <a:pt x="526" y="2156"/>
                    </a:lnTo>
                    <a:lnTo>
                      <a:pt x="556" y="2244"/>
                    </a:lnTo>
                    <a:lnTo>
                      <a:pt x="592" y="2329"/>
                    </a:lnTo>
                    <a:lnTo>
                      <a:pt x="634" y="2411"/>
                    </a:lnTo>
                    <a:lnTo>
                      <a:pt x="681" y="2490"/>
                    </a:lnTo>
                    <a:lnTo>
                      <a:pt x="734" y="2564"/>
                    </a:lnTo>
                    <a:lnTo>
                      <a:pt x="791" y="2635"/>
                    </a:lnTo>
                    <a:lnTo>
                      <a:pt x="854" y="2702"/>
                    </a:lnTo>
                    <a:lnTo>
                      <a:pt x="920" y="2765"/>
                    </a:lnTo>
                    <a:lnTo>
                      <a:pt x="992" y="2821"/>
                    </a:lnTo>
                    <a:lnTo>
                      <a:pt x="1066" y="2874"/>
                    </a:lnTo>
                    <a:lnTo>
                      <a:pt x="1144" y="2922"/>
                    </a:lnTo>
                    <a:lnTo>
                      <a:pt x="1227" y="2963"/>
                    </a:lnTo>
                    <a:lnTo>
                      <a:pt x="1312" y="2999"/>
                    </a:lnTo>
                    <a:lnTo>
                      <a:pt x="1400" y="3029"/>
                    </a:lnTo>
                    <a:lnTo>
                      <a:pt x="1491" y="3053"/>
                    </a:lnTo>
                    <a:lnTo>
                      <a:pt x="1585" y="3071"/>
                    </a:lnTo>
                    <a:lnTo>
                      <a:pt x="1680" y="3082"/>
                    </a:lnTo>
                    <a:lnTo>
                      <a:pt x="1777" y="3084"/>
                    </a:lnTo>
                    <a:lnTo>
                      <a:pt x="1876" y="3082"/>
                    </a:lnTo>
                    <a:lnTo>
                      <a:pt x="1970" y="3071"/>
                    </a:lnTo>
                    <a:lnTo>
                      <a:pt x="2064" y="3053"/>
                    </a:lnTo>
                    <a:lnTo>
                      <a:pt x="2155" y="3029"/>
                    </a:lnTo>
                    <a:lnTo>
                      <a:pt x="2243" y="2999"/>
                    </a:lnTo>
                    <a:lnTo>
                      <a:pt x="2328" y="2963"/>
                    </a:lnTo>
                    <a:lnTo>
                      <a:pt x="2411" y="2922"/>
                    </a:lnTo>
                    <a:lnTo>
                      <a:pt x="2489" y="2874"/>
                    </a:lnTo>
                    <a:lnTo>
                      <a:pt x="2564" y="2821"/>
                    </a:lnTo>
                    <a:lnTo>
                      <a:pt x="2634" y="2765"/>
                    </a:lnTo>
                    <a:lnTo>
                      <a:pt x="2702" y="2702"/>
                    </a:lnTo>
                    <a:lnTo>
                      <a:pt x="2764" y="2635"/>
                    </a:lnTo>
                    <a:lnTo>
                      <a:pt x="2822" y="2564"/>
                    </a:lnTo>
                    <a:lnTo>
                      <a:pt x="2873" y="2490"/>
                    </a:lnTo>
                    <a:lnTo>
                      <a:pt x="2921" y="2411"/>
                    </a:lnTo>
                    <a:lnTo>
                      <a:pt x="2962" y="2329"/>
                    </a:lnTo>
                    <a:lnTo>
                      <a:pt x="2998" y="2244"/>
                    </a:lnTo>
                    <a:lnTo>
                      <a:pt x="3029" y="2156"/>
                    </a:lnTo>
                    <a:lnTo>
                      <a:pt x="3052" y="2065"/>
                    </a:lnTo>
                    <a:lnTo>
                      <a:pt x="3070" y="1971"/>
                    </a:lnTo>
                    <a:lnTo>
                      <a:pt x="3081" y="1876"/>
                    </a:lnTo>
                    <a:lnTo>
                      <a:pt x="3085" y="1778"/>
                    </a:lnTo>
                    <a:lnTo>
                      <a:pt x="3081" y="1684"/>
                    </a:lnTo>
                    <a:lnTo>
                      <a:pt x="3071" y="1593"/>
                    </a:lnTo>
                    <a:lnTo>
                      <a:pt x="3055" y="1503"/>
                    </a:lnTo>
                    <a:lnTo>
                      <a:pt x="3033" y="1415"/>
                    </a:lnTo>
                    <a:lnTo>
                      <a:pt x="3005" y="1329"/>
                    </a:lnTo>
                    <a:lnTo>
                      <a:pt x="2972" y="1247"/>
                    </a:lnTo>
                    <a:lnTo>
                      <a:pt x="2932" y="1166"/>
                    </a:lnTo>
                    <a:lnTo>
                      <a:pt x="2889" y="1090"/>
                    </a:lnTo>
                    <a:lnTo>
                      <a:pt x="3051" y="927"/>
                    </a:lnTo>
                    <a:lnTo>
                      <a:pt x="3277" y="944"/>
                    </a:lnTo>
                    <a:lnTo>
                      <a:pt x="3303" y="945"/>
                    </a:lnTo>
                    <a:lnTo>
                      <a:pt x="3325" y="945"/>
                    </a:lnTo>
                    <a:lnTo>
                      <a:pt x="3346" y="943"/>
                    </a:lnTo>
                    <a:lnTo>
                      <a:pt x="3394" y="1038"/>
                    </a:lnTo>
                    <a:lnTo>
                      <a:pt x="3435" y="1136"/>
                    </a:lnTo>
                    <a:lnTo>
                      <a:pt x="3471" y="1237"/>
                    </a:lnTo>
                    <a:lnTo>
                      <a:pt x="3500" y="1341"/>
                    </a:lnTo>
                    <a:lnTo>
                      <a:pt x="3524" y="1446"/>
                    </a:lnTo>
                    <a:lnTo>
                      <a:pt x="3541" y="1555"/>
                    </a:lnTo>
                    <a:lnTo>
                      <a:pt x="3552" y="1666"/>
                    </a:lnTo>
                    <a:lnTo>
                      <a:pt x="3554" y="1778"/>
                    </a:lnTo>
                    <a:lnTo>
                      <a:pt x="3551" y="1895"/>
                    </a:lnTo>
                    <a:lnTo>
                      <a:pt x="3540" y="2009"/>
                    </a:lnTo>
                    <a:lnTo>
                      <a:pt x="3522" y="2122"/>
                    </a:lnTo>
                    <a:lnTo>
                      <a:pt x="3497" y="2233"/>
                    </a:lnTo>
                    <a:lnTo>
                      <a:pt x="3464" y="2340"/>
                    </a:lnTo>
                    <a:lnTo>
                      <a:pt x="3426" y="2444"/>
                    </a:lnTo>
                    <a:lnTo>
                      <a:pt x="3381" y="2546"/>
                    </a:lnTo>
                    <a:lnTo>
                      <a:pt x="3331" y="2644"/>
                    </a:lnTo>
                    <a:lnTo>
                      <a:pt x="3273" y="2737"/>
                    </a:lnTo>
                    <a:lnTo>
                      <a:pt x="3212" y="2828"/>
                    </a:lnTo>
                    <a:lnTo>
                      <a:pt x="3145" y="2914"/>
                    </a:lnTo>
                    <a:lnTo>
                      <a:pt x="3073" y="2995"/>
                    </a:lnTo>
                    <a:lnTo>
                      <a:pt x="2995" y="3073"/>
                    </a:lnTo>
                    <a:lnTo>
                      <a:pt x="2913" y="3145"/>
                    </a:lnTo>
                    <a:lnTo>
                      <a:pt x="2827" y="3213"/>
                    </a:lnTo>
                    <a:lnTo>
                      <a:pt x="2736" y="3275"/>
                    </a:lnTo>
                    <a:lnTo>
                      <a:pt x="2643" y="3332"/>
                    </a:lnTo>
                    <a:lnTo>
                      <a:pt x="2544" y="3382"/>
                    </a:lnTo>
                    <a:lnTo>
                      <a:pt x="2443" y="3426"/>
                    </a:lnTo>
                    <a:lnTo>
                      <a:pt x="2339" y="3465"/>
                    </a:lnTo>
                    <a:lnTo>
                      <a:pt x="2232" y="3497"/>
                    </a:lnTo>
                    <a:lnTo>
                      <a:pt x="2122" y="3523"/>
                    </a:lnTo>
                    <a:lnTo>
                      <a:pt x="2009" y="3541"/>
                    </a:lnTo>
                    <a:lnTo>
                      <a:pt x="1894" y="3553"/>
                    </a:lnTo>
                    <a:lnTo>
                      <a:pt x="1777" y="3556"/>
                    </a:lnTo>
                    <a:lnTo>
                      <a:pt x="1661" y="3553"/>
                    </a:lnTo>
                    <a:lnTo>
                      <a:pt x="1545" y="3541"/>
                    </a:lnTo>
                    <a:lnTo>
                      <a:pt x="1432" y="3523"/>
                    </a:lnTo>
                    <a:lnTo>
                      <a:pt x="1323" y="3497"/>
                    </a:lnTo>
                    <a:lnTo>
                      <a:pt x="1215" y="3465"/>
                    </a:lnTo>
                    <a:lnTo>
                      <a:pt x="1111" y="3426"/>
                    </a:lnTo>
                    <a:lnTo>
                      <a:pt x="1010" y="3382"/>
                    </a:lnTo>
                    <a:lnTo>
                      <a:pt x="911" y="3332"/>
                    </a:lnTo>
                    <a:lnTo>
                      <a:pt x="818" y="3275"/>
                    </a:lnTo>
                    <a:lnTo>
                      <a:pt x="728" y="3213"/>
                    </a:lnTo>
                    <a:lnTo>
                      <a:pt x="641" y="3145"/>
                    </a:lnTo>
                    <a:lnTo>
                      <a:pt x="560" y="3073"/>
                    </a:lnTo>
                    <a:lnTo>
                      <a:pt x="483" y="2995"/>
                    </a:lnTo>
                    <a:lnTo>
                      <a:pt x="409" y="2914"/>
                    </a:lnTo>
                    <a:lnTo>
                      <a:pt x="342" y="2828"/>
                    </a:lnTo>
                    <a:lnTo>
                      <a:pt x="281" y="2737"/>
                    </a:lnTo>
                    <a:lnTo>
                      <a:pt x="225" y="2644"/>
                    </a:lnTo>
                    <a:lnTo>
                      <a:pt x="174" y="2546"/>
                    </a:lnTo>
                    <a:lnTo>
                      <a:pt x="128" y="2444"/>
                    </a:lnTo>
                    <a:lnTo>
                      <a:pt x="90" y="2340"/>
                    </a:lnTo>
                    <a:lnTo>
                      <a:pt x="59" y="2233"/>
                    </a:lnTo>
                    <a:lnTo>
                      <a:pt x="34" y="2122"/>
                    </a:lnTo>
                    <a:lnTo>
                      <a:pt x="14" y="2009"/>
                    </a:lnTo>
                    <a:lnTo>
                      <a:pt x="4" y="1895"/>
                    </a:lnTo>
                    <a:lnTo>
                      <a:pt x="0" y="1778"/>
                    </a:lnTo>
                    <a:lnTo>
                      <a:pt x="0" y="1778"/>
                    </a:lnTo>
                    <a:lnTo>
                      <a:pt x="4" y="1661"/>
                    </a:lnTo>
                    <a:lnTo>
                      <a:pt x="14" y="1546"/>
                    </a:lnTo>
                    <a:lnTo>
                      <a:pt x="34" y="1434"/>
                    </a:lnTo>
                    <a:lnTo>
                      <a:pt x="59" y="1324"/>
                    </a:lnTo>
                    <a:lnTo>
                      <a:pt x="90" y="1216"/>
                    </a:lnTo>
                    <a:lnTo>
                      <a:pt x="128" y="1111"/>
                    </a:lnTo>
                    <a:lnTo>
                      <a:pt x="174" y="1010"/>
                    </a:lnTo>
                    <a:lnTo>
                      <a:pt x="225" y="913"/>
                    </a:lnTo>
                    <a:lnTo>
                      <a:pt x="281" y="818"/>
                    </a:lnTo>
                    <a:lnTo>
                      <a:pt x="342" y="728"/>
                    </a:lnTo>
                    <a:lnTo>
                      <a:pt x="409" y="642"/>
                    </a:lnTo>
                    <a:lnTo>
                      <a:pt x="483" y="560"/>
                    </a:lnTo>
                    <a:lnTo>
                      <a:pt x="560" y="483"/>
                    </a:lnTo>
                    <a:lnTo>
                      <a:pt x="641" y="411"/>
                    </a:lnTo>
                    <a:lnTo>
                      <a:pt x="728" y="344"/>
                    </a:lnTo>
                    <a:lnTo>
                      <a:pt x="818" y="281"/>
                    </a:lnTo>
                    <a:lnTo>
                      <a:pt x="911" y="225"/>
                    </a:lnTo>
                    <a:lnTo>
                      <a:pt x="1010" y="174"/>
                    </a:lnTo>
                    <a:lnTo>
                      <a:pt x="1111" y="130"/>
                    </a:lnTo>
                    <a:lnTo>
                      <a:pt x="1215" y="90"/>
                    </a:lnTo>
                    <a:lnTo>
                      <a:pt x="1322" y="59"/>
                    </a:lnTo>
                    <a:lnTo>
                      <a:pt x="1432" y="34"/>
                    </a:lnTo>
                    <a:lnTo>
                      <a:pt x="1545" y="15"/>
                    </a:lnTo>
                    <a:lnTo>
                      <a:pt x="1659" y="4"/>
                    </a:lnTo>
                    <a:lnTo>
                      <a:pt x="17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26"/>
              <p:cNvSpPr>
                <a:spLocks/>
              </p:cNvSpPr>
              <p:nvPr/>
            </p:nvSpPr>
            <p:spPr bwMode="auto">
              <a:xfrm>
                <a:off x="-1814513" y="3935413"/>
                <a:ext cx="925513" cy="925513"/>
              </a:xfrm>
              <a:custGeom>
                <a:avLst/>
                <a:gdLst>
                  <a:gd name="T0" fmla="*/ 954 w 1750"/>
                  <a:gd name="T1" fmla="*/ 4 h 1751"/>
                  <a:gd name="T2" fmla="*/ 1104 w 1750"/>
                  <a:gd name="T3" fmla="*/ 31 h 1751"/>
                  <a:gd name="T4" fmla="*/ 1245 w 1750"/>
                  <a:gd name="T5" fmla="*/ 83 h 1751"/>
                  <a:gd name="T6" fmla="*/ 910 w 1750"/>
                  <a:gd name="T7" fmla="*/ 418 h 1751"/>
                  <a:gd name="T8" fmla="*/ 817 w 1750"/>
                  <a:gd name="T9" fmla="*/ 421 h 1751"/>
                  <a:gd name="T10" fmla="*/ 709 w 1750"/>
                  <a:gd name="T11" fmla="*/ 448 h 1751"/>
                  <a:gd name="T12" fmla="*/ 613 w 1750"/>
                  <a:gd name="T13" fmla="*/ 499 h 1751"/>
                  <a:gd name="T14" fmla="*/ 532 w 1750"/>
                  <a:gd name="T15" fmla="*/ 571 h 1751"/>
                  <a:gd name="T16" fmla="*/ 469 w 1750"/>
                  <a:gd name="T17" fmla="*/ 661 h 1751"/>
                  <a:gd name="T18" fmla="*/ 430 w 1750"/>
                  <a:gd name="T19" fmla="*/ 763 h 1751"/>
                  <a:gd name="T20" fmla="*/ 416 w 1750"/>
                  <a:gd name="T21" fmla="*/ 876 h 1751"/>
                  <a:gd name="T22" fmla="*/ 430 w 1750"/>
                  <a:gd name="T23" fmla="*/ 989 h 1751"/>
                  <a:gd name="T24" fmla="*/ 469 w 1750"/>
                  <a:gd name="T25" fmla="*/ 1092 h 1751"/>
                  <a:gd name="T26" fmla="*/ 532 w 1750"/>
                  <a:gd name="T27" fmla="*/ 1181 h 1751"/>
                  <a:gd name="T28" fmla="*/ 612 w 1750"/>
                  <a:gd name="T29" fmla="*/ 1253 h 1751"/>
                  <a:gd name="T30" fmla="*/ 708 w 1750"/>
                  <a:gd name="T31" fmla="*/ 1304 h 1751"/>
                  <a:gd name="T32" fmla="*/ 817 w 1750"/>
                  <a:gd name="T33" fmla="*/ 1332 h 1751"/>
                  <a:gd name="T34" fmla="*/ 933 w 1750"/>
                  <a:gd name="T35" fmla="*/ 1332 h 1751"/>
                  <a:gd name="T36" fmla="*/ 1041 w 1750"/>
                  <a:gd name="T37" fmla="*/ 1304 h 1751"/>
                  <a:gd name="T38" fmla="*/ 1137 w 1750"/>
                  <a:gd name="T39" fmla="*/ 1253 h 1751"/>
                  <a:gd name="T40" fmla="*/ 1218 w 1750"/>
                  <a:gd name="T41" fmla="*/ 1181 h 1751"/>
                  <a:gd name="T42" fmla="*/ 1281 w 1750"/>
                  <a:gd name="T43" fmla="*/ 1092 h 1751"/>
                  <a:gd name="T44" fmla="*/ 1321 w 1750"/>
                  <a:gd name="T45" fmla="*/ 989 h 1751"/>
                  <a:gd name="T46" fmla="*/ 1334 w 1750"/>
                  <a:gd name="T47" fmla="*/ 876 h 1751"/>
                  <a:gd name="T48" fmla="*/ 1662 w 1750"/>
                  <a:gd name="T49" fmla="*/ 513 h 1751"/>
                  <a:gd name="T50" fmla="*/ 1696 w 1750"/>
                  <a:gd name="T51" fmla="*/ 575 h 1751"/>
                  <a:gd name="T52" fmla="*/ 1736 w 1750"/>
                  <a:gd name="T53" fmla="*/ 721 h 1751"/>
                  <a:gd name="T54" fmla="*/ 1750 w 1750"/>
                  <a:gd name="T55" fmla="*/ 876 h 1751"/>
                  <a:gd name="T56" fmla="*/ 1736 w 1750"/>
                  <a:gd name="T57" fmla="*/ 1033 h 1751"/>
                  <a:gd name="T58" fmla="*/ 1695 w 1750"/>
                  <a:gd name="T59" fmla="*/ 1182 h 1751"/>
                  <a:gd name="T60" fmla="*/ 1630 w 1750"/>
                  <a:gd name="T61" fmla="*/ 1318 h 1751"/>
                  <a:gd name="T62" fmla="*/ 1545 w 1750"/>
                  <a:gd name="T63" fmla="*/ 1440 h 1751"/>
                  <a:gd name="T64" fmla="*/ 1439 w 1750"/>
                  <a:gd name="T65" fmla="*/ 1546 h 1751"/>
                  <a:gd name="T66" fmla="*/ 1317 w 1750"/>
                  <a:gd name="T67" fmla="*/ 1632 h 1751"/>
                  <a:gd name="T68" fmla="*/ 1180 w 1750"/>
                  <a:gd name="T69" fmla="*/ 1697 h 1751"/>
                  <a:gd name="T70" fmla="*/ 1032 w 1750"/>
                  <a:gd name="T71" fmla="*/ 1737 h 1751"/>
                  <a:gd name="T72" fmla="*/ 875 w 1750"/>
                  <a:gd name="T73" fmla="*/ 1751 h 1751"/>
                  <a:gd name="T74" fmla="*/ 718 w 1750"/>
                  <a:gd name="T75" fmla="*/ 1737 h 1751"/>
                  <a:gd name="T76" fmla="*/ 570 w 1750"/>
                  <a:gd name="T77" fmla="*/ 1696 h 1751"/>
                  <a:gd name="T78" fmla="*/ 433 w 1750"/>
                  <a:gd name="T79" fmla="*/ 1632 h 1751"/>
                  <a:gd name="T80" fmla="*/ 312 w 1750"/>
                  <a:gd name="T81" fmla="*/ 1546 h 1751"/>
                  <a:gd name="T82" fmla="*/ 206 w 1750"/>
                  <a:gd name="T83" fmla="*/ 1440 h 1751"/>
                  <a:gd name="T84" fmla="*/ 120 w 1750"/>
                  <a:gd name="T85" fmla="*/ 1318 h 1751"/>
                  <a:gd name="T86" fmla="*/ 55 w 1750"/>
                  <a:gd name="T87" fmla="*/ 1181 h 1751"/>
                  <a:gd name="T88" fmla="*/ 14 w 1750"/>
                  <a:gd name="T89" fmla="*/ 1033 h 1751"/>
                  <a:gd name="T90" fmla="*/ 0 w 1750"/>
                  <a:gd name="T91" fmla="*/ 876 h 1751"/>
                  <a:gd name="T92" fmla="*/ 14 w 1750"/>
                  <a:gd name="T93" fmla="*/ 718 h 1751"/>
                  <a:gd name="T94" fmla="*/ 55 w 1750"/>
                  <a:gd name="T95" fmla="*/ 571 h 1751"/>
                  <a:gd name="T96" fmla="*/ 120 w 1750"/>
                  <a:gd name="T97" fmla="*/ 434 h 1751"/>
                  <a:gd name="T98" fmla="*/ 206 w 1750"/>
                  <a:gd name="T99" fmla="*/ 311 h 1751"/>
                  <a:gd name="T100" fmla="*/ 312 w 1750"/>
                  <a:gd name="T101" fmla="*/ 207 h 1751"/>
                  <a:gd name="T102" fmla="*/ 433 w 1750"/>
                  <a:gd name="T103" fmla="*/ 120 h 1751"/>
                  <a:gd name="T104" fmla="*/ 570 w 1750"/>
                  <a:gd name="T105" fmla="*/ 55 h 1751"/>
                  <a:gd name="T106" fmla="*/ 718 w 1750"/>
                  <a:gd name="T107" fmla="*/ 15 h 1751"/>
                  <a:gd name="T108" fmla="*/ 875 w 1750"/>
                  <a:gd name="T109" fmla="*/ 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50" h="1751">
                    <a:moveTo>
                      <a:pt x="875" y="0"/>
                    </a:moveTo>
                    <a:lnTo>
                      <a:pt x="954" y="4"/>
                    </a:lnTo>
                    <a:lnTo>
                      <a:pt x="1030" y="15"/>
                    </a:lnTo>
                    <a:lnTo>
                      <a:pt x="1104" y="31"/>
                    </a:lnTo>
                    <a:lnTo>
                      <a:pt x="1176" y="54"/>
                    </a:lnTo>
                    <a:lnTo>
                      <a:pt x="1245" y="83"/>
                    </a:lnTo>
                    <a:lnTo>
                      <a:pt x="1238" y="90"/>
                    </a:lnTo>
                    <a:lnTo>
                      <a:pt x="910" y="418"/>
                    </a:lnTo>
                    <a:lnTo>
                      <a:pt x="875" y="417"/>
                    </a:lnTo>
                    <a:lnTo>
                      <a:pt x="817" y="421"/>
                    </a:lnTo>
                    <a:lnTo>
                      <a:pt x="762" y="431"/>
                    </a:lnTo>
                    <a:lnTo>
                      <a:pt x="709" y="448"/>
                    </a:lnTo>
                    <a:lnTo>
                      <a:pt x="659" y="471"/>
                    </a:lnTo>
                    <a:lnTo>
                      <a:pt x="613" y="499"/>
                    </a:lnTo>
                    <a:lnTo>
                      <a:pt x="570" y="532"/>
                    </a:lnTo>
                    <a:lnTo>
                      <a:pt x="532" y="571"/>
                    </a:lnTo>
                    <a:lnTo>
                      <a:pt x="498" y="614"/>
                    </a:lnTo>
                    <a:lnTo>
                      <a:pt x="469" y="661"/>
                    </a:lnTo>
                    <a:lnTo>
                      <a:pt x="446" y="710"/>
                    </a:lnTo>
                    <a:lnTo>
                      <a:pt x="430" y="763"/>
                    </a:lnTo>
                    <a:lnTo>
                      <a:pt x="420" y="818"/>
                    </a:lnTo>
                    <a:lnTo>
                      <a:pt x="416" y="876"/>
                    </a:lnTo>
                    <a:lnTo>
                      <a:pt x="420" y="933"/>
                    </a:lnTo>
                    <a:lnTo>
                      <a:pt x="430" y="989"/>
                    </a:lnTo>
                    <a:lnTo>
                      <a:pt x="446" y="1043"/>
                    </a:lnTo>
                    <a:lnTo>
                      <a:pt x="469" y="1092"/>
                    </a:lnTo>
                    <a:lnTo>
                      <a:pt x="498" y="1139"/>
                    </a:lnTo>
                    <a:lnTo>
                      <a:pt x="532" y="1181"/>
                    </a:lnTo>
                    <a:lnTo>
                      <a:pt x="570" y="1219"/>
                    </a:lnTo>
                    <a:lnTo>
                      <a:pt x="612" y="1253"/>
                    </a:lnTo>
                    <a:lnTo>
                      <a:pt x="659" y="1282"/>
                    </a:lnTo>
                    <a:lnTo>
                      <a:pt x="708" y="1304"/>
                    </a:lnTo>
                    <a:lnTo>
                      <a:pt x="762" y="1321"/>
                    </a:lnTo>
                    <a:lnTo>
                      <a:pt x="817" y="1332"/>
                    </a:lnTo>
                    <a:lnTo>
                      <a:pt x="875" y="1336"/>
                    </a:lnTo>
                    <a:lnTo>
                      <a:pt x="933" y="1332"/>
                    </a:lnTo>
                    <a:lnTo>
                      <a:pt x="988" y="1321"/>
                    </a:lnTo>
                    <a:lnTo>
                      <a:pt x="1041" y="1304"/>
                    </a:lnTo>
                    <a:lnTo>
                      <a:pt x="1091" y="1282"/>
                    </a:lnTo>
                    <a:lnTo>
                      <a:pt x="1137" y="1253"/>
                    </a:lnTo>
                    <a:lnTo>
                      <a:pt x="1180" y="1219"/>
                    </a:lnTo>
                    <a:lnTo>
                      <a:pt x="1218" y="1181"/>
                    </a:lnTo>
                    <a:lnTo>
                      <a:pt x="1252" y="1139"/>
                    </a:lnTo>
                    <a:lnTo>
                      <a:pt x="1281" y="1092"/>
                    </a:lnTo>
                    <a:lnTo>
                      <a:pt x="1304" y="1043"/>
                    </a:lnTo>
                    <a:lnTo>
                      <a:pt x="1321" y="989"/>
                    </a:lnTo>
                    <a:lnTo>
                      <a:pt x="1330" y="933"/>
                    </a:lnTo>
                    <a:lnTo>
                      <a:pt x="1334" y="876"/>
                    </a:lnTo>
                    <a:lnTo>
                      <a:pt x="1333" y="841"/>
                    </a:lnTo>
                    <a:lnTo>
                      <a:pt x="1662" y="513"/>
                    </a:lnTo>
                    <a:lnTo>
                      <a:pt x="1668" y="506"/>
                    </a:lnTo>
                    <a:lnTo>
                      <a:pt x="1696" y="575"/>
                    </a:lnTo>
                    <a:lnTo>
                      <a:pt x="1720" y="646"/>
                    </a:lnTo>
                    <a:lnTo>
                      <a:pt x="1736" y="721"/>
                    </a:lnTo>
                    <a:lnTo>
                      <a:pt x="1747" y="798"/>
                    </a:lnTo>
                    <a:lnTo>
                      <a:pt x="1750" y="876"/>
                    </a:lnTo>
                    <a:lnTo>
                      <a:pt x="1747" y="956"/>
                    </a:lnTo>
                    <a:lnTo>
                      <a:pt x="1736" y="1033"/>
                    </a:lnTo>
                    <a:lnTo>
                      <a:pt x="1719" y="1109"/>
                    </a:lnTo>
                    <a:lnTo>
                      <a:pt x="1695" y="1182"/>
                    </a:lnTo>
                    <a:lnTo>
                      <a:pt x="1666" y="1252"/>
                    </a:lnTo>
                    <a:lnTo>
                      <a:pt x="1630" y="1318"/>
                    </a:lnTo>
                    <a:lnTo>
                      <a:pt x="1591" y="1381"/>
                    </a:lnTo>
                    <a:lnTo>
                      <a:pt x="1545" y="1440"/>
                    </a:lnTo>
                    <a:lnTo>
                      <a:pt x="1493" y="1495"/>
                    </a:lnTo>
                    <a:lnTo>
                      <a:pt x="1439" y="1546"/>
                    </a:lnTo>
                    <a:lnTo>
                      <a:pt x="1379" y="1591"/>
                    </a:lnTo>
                    <a:lnTo>
                      <a:pt x="1317" y="1632"/>
                    </a:lnTo>
                    <a:lnTo>
                      <a:pt x="1251" y="1667"/>
                    </a:lnTo>
                    <a:lnTo>
                      <a:pt x="1180" y="1697"/>
                    </a:lnTo>
                    <a:lnTo>
                      <a:pt x="1108" y="1720"/>
                    </a:lnTo>
                    <a:lnTo>
                      <a:pt x="1032" y="1737"/>
                    </a:lnTo>
                    <a:lnTo>
                      <a:pt x="954" y="1748"/>
                    </a:lnTo>
                    <a:lnTo>
                      <a:pt x="875" y="1751"/>
                    </a:lnTo>
                    <a:lnTo>
                      <a:pt x="796" y="1748"/>
                    </a:lnTo>
                    <a:lnTo>
                      <a:pt x="718" y="1737"/>
                    </a:lnTo>
                    <a:lnTo>
                      <a:pt x="642" y="1720"/>
                    </a:lnTo>
                    <a:lnTo>
                      <a:pt x="570" y="1696"/>
                    </a:lnTo>
                    <a:lnTo>
                      <a:pt x="500" y="1667"/>
                    </a:lnTo>
                    <a:lnTo>
                      <a:pt x="433" y="1632"/>
                    </a:lnTo>
                    <a:lnTo>
                      <a:pt x="371" y="1591"/>
                    </a:lnTo>
                    <a:lnTo>
                      <a:pt x="312" y="1546"/>
                    </a:lnTo>
                    <a:lnTo>
                      <a:pt x="257" y="1495"/>
                    </a:lnTo>
                    <a:lnTo>
                      <a:pt x="206" y="1440"/>
                    </a:lnTo>
                    <a:lnTo>
                      <a:pt x="161" y="1380"/>
                    </a:lnTo>
                    <a:lnTo>
                      <a:pt x="120" y="1318"/>
                    </a:lnTo>
                    <a:lnTo>
                      <a:pt x="85" y="1252"/>
                    </a:lnTo>
                    <a:lnTo>
                      <a:pt x="55" y="1181"/>
                    </a:lnTo>
                    <a:lnTo>
                      <a:pt x="31" y="1109"/>
                    </a:lnTo>
                    <a:lnTo>
                      <a:pt x="14" y="1033"/>
                    </a:lnTo>
                    <a:lnTo>
                      <a:pt x="3" y="955"/>
                    </a:lnTo>
                    <a:lnTo>
                      <a:pt x="0" y="876"/>
                    </a:lnTo>
                    <a:lnTo>
                      <a:pt x="3" y="796"/>
                    </a:lnTo>
                    <a:lnTo>
                      <a:pt x="14" y="718"/>
                    </a:lnTo>
                    <a:lnTo>
                      <a:pt x="31" y="643"/>
                    </a:lnTo>
                    <a:lnTo>
                      <a:pt x="55" y="571"/>
                    </a:lnTo>
                    <a:lnTo>
                      <a:pt x="85" y="501"/>
                    </a:lnTo>
                    <a:lnTo>
                      <a:pt x="120" y="434"/>
                    </a:lnTo>
                    <a:lnTo>
                      <a:pt x="161" y="371"/>
                    </a:lnTo>
                    <a:lnTo>
                      <a:pt x="206" y="311"/>
                    </a:lnTo>
                    <a:lnTo>
                      <a:pt x="257" y="257"/>
                    </a:lnTo>
                    <a:lnTo>
                      <a:pt x="312" y="207"/>
                    </a:lnTo>
                    <a:lnTo>
                      <a:pt x="371" y="161"/>
                    </a:lnTo>
                    <a:lnTo>
                      <a:pt x="433" y="120"/>
                    </a:lnTo>
                    <a:lnTo>
                      <a:pt x="500" y="84"/>
                    </a:lnTo>
                    <a:lnTo>
                      <a:pt x="570" y="55"/>
                    </a:lnTo>
                    <a:lnTo>
                      <a:pt x="642" y="31"/>
                    </a:lnTo>
                    <a:lnTo>
                      <a:pt x="718" y="15"/>
                    </a:lnTo>
                    <a:lnTo>
                      <a:pt x="796" y="4"/>
                    </a:lnTo>
                    <a:lnTo>
                      <a:pt x="8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27"/>
              <p:cNvSpPr>
                <a:spLocks/>
              </p:cNvSpPr>
              <p:nvPr/>
            </p:nvSpPr>
            <p:spPr bwMode="auto">
              <a:xfrm>
                <a:off x="-1349375" y="3246438"/>
                <a:ext cx="1139825" cy="1146175"/>
              </a:xfrm>
              <a:custGeom>
                <a:avLst/>
                <a:gdLst>
                  <a:gd name="T0" fmla="*/ 1509 w 2153"/>
                  <a:gd name="T1" fmla="*/ 1 h 2166"/>
                  <a:gd name="T2" fmla="*/ 1530 w 2153"/>
                  <a:gd name="T3" fmla="*/ 14 h 2166"/>
                  <a:gd name="T4" fmla="*/ 1539 w 2153"/>
                  <a:gd name="T5" fmla="*/ 37 h 2166"/>
                  <a:gd name="T6" fmla="*/ 1685 w 2153"/>
                  <a:gd name="T7" fmla="*/ 239 h 2166"/>
                  <a:gd name="T8" fmla="*/ 1726 w 2153"/>
                  <a:gd name="T9" fmla="*/ 211 h 2166"/>
                  <a:gd name="T10" fmla="*/ 1771 w 2153"/>
                  <a:gd name="T11" fmla="*/ 203 h 2166"/>
                  <a:gd name="T12" fmla="*/ 1818 w 2153"/>
                  <a:gd name="T13" fmla="*/ 211 h 2166"/>
                  <a:gd name="T14" fmla="*/ 1859 w 2153"/>
                  <a:gd name="T15" fmla="*/ 239 h 2166"/>
                  <a:gd name="T16" fmla="*/ 1949 w 2153"/>
                  <a:gd name="T17" fmla="*/ 333 h 2166"/>
                  <a:gd name="T18" fmla="*/ 1967 w 2153"/>
                  <a:gd name="T19" fmla="*/ 385 h 2166"/>
                  <a:gd name="T20" fmla="*/ 1961 w 2153"/>
                  <a:gd name="T21" fmla="*/ 438 h 2166"/>
                  <a:gd name="T22" fmla="*/ 1931 w 2153"/>
                  <a:gd name="T23" fmla="*/ 486 h 2166"/>
                  <a:gd name="T24" fmla="*/ 2115 w 2153"/>
                  <a:gd name="T25" fmla="*/ 613 h 2166"/>
                  <a:gd name="T26" fmla="*/ 2140 w 2153"/>
                  <a:gd name="T27" fmla="*/ 624 h 2166"/>
                  <a:gd name="T28" fmla="*/ 2152 w 2153"/>
                  <a:gd name="T29" fmla="*/ 647 h 2166"/>
                  <a:gd name="T30" fmla="*/ 2149 w 2153"/>
                  <a:gd name="T31" fmla="*/ 672 h 2166"/>
                  <a:gd name="T32" fmla="*/ 1666 w 2153"/>
                  <a:gd name="T33" fmla="*/ 1158 h 2166"/>
                  <a:gd name="T34" fmla="*/ 1613 w 2153"/>
                  <a:gd name="T35" fmla="*/ 1197 h 2166"/>
                  <a:gd name="T36" fmla="*/ 1551 w 2153"/>
                  <a:gd name="T37" fmla="*/ 1216 h 2166"/>
                  <a:gd name="T38" fmla="*/ 1512 w 2153"/>
                  <a:gd name="T39" fmla="*/ 1219 h 2166"/>
                  <a:gd name="T40" fmla="*/ 1491 w 2153"/>
                  <a:gd name="T41" fmla="*/ 1217 h 2166"/>
                  <a:gd name="T42" fmla="*/ 286 w 2153"/>
                  <a:gd name="T43" fmla="*/ 2131 h 2166"/>
                  <a:gd name="T44" fmla="*/ 244 w 2153"/>
                  <a:gd name="T45" fmla="*/ 2156 h 2166"/>
                  <a:gd name="T46" fmla="*/ 108 w 2153"/>
                  <a:gd name="T47" fmla="*/ 2166 h 2166"/>
                  <a:gd name="T48" fmla="*/ 78 w 2153"/>
                  <a:gd name="T49" fmla="*/ 2164 h 2166"/>
                  <a:gd name="T50" fmla="*/ 35 w 2153"/>
                  <a:gd name="T51" fmla="*/ 2142 h 2166"/>
                  <a:gd name="T52" fmla="*/ 7 w 2153"/>
                  <a:gd name="T53" fmla="*/ 2104 h 2166"/>
                  <a:gd name="T54" fmla="*/ 0 w 2153"/>
                  <a:gd name="T55" fmla="*/ 2054 h 2166"/>
                  <a:gd name="T56" fmla="*/ 12 w 2153"/>
                  <a:gd name="T57" fmla="*/ 1926 h 2166"/>
                  <a:gd name="T58" fmla="*/ 37 w 2153"/>
                  <a:gd name="T59" fmla="*/ 1885 h 2166"/>
                  <a:gd name="T60" fmla="*/ 470 w 2153"/>
                  <a:gd name="T61" fmla="*/ 1453 h 2166"/>
                  <a:gd name="T62" fmla="*/ 785 w 2153"/>
                  <a:gd name="T63" fmla="*/ 1137 h 2166"/>
                  <a:gd name="T64" fmla="*/ 934 w 2153"/>
                  <a:gd name="T65" fmla="*/ 667 h 2166"/>
                  <a:gd name="T66" fmla="*/ 934 w 2153"/>
                  <a:gd name="T67" fmla="*/ 613 h 2166"/>
                  <a:gd name="T68" fmla="*/ 952 w 2153"/>
                  <a:gd name="T69" fmla="*/ 545 h 2166"/>
                  <a:gd name="T70" fmla="*/ 994 w 2153"/>
                  <a:gd name="T71" fmla="*/ 486 h 2166"/>
                  <a:gd name="T72" fmla="*/ 1478 w 2153"/>
                  <a:gd name="T73" fmla="*/ 4 h 2166"/>
                  <a:gd name="T74" fmla="*/ 1497 w 2153"/>
                  <a:gd name="T75" fmla="*/ 0 h 2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53" h="2166">
                    <a:moveTo>
                      <a:pt x="1497" y="0"/>
                    </a:moveTo>
                    <a:lnTo>
                      <a:pt x="1509" y="1"/>
                    </a:lnTo>
                    <a:lnTo>
                      <a:pt x="1520" y="6"/>
                    </a:lnTo>
                    <a:lnTo>
                      <a:pt x="1530" y="14"/>
                    </a:lnTo>
                    <a:lnTo>
                      <a:pt x="1536" y="25"/>
                    </a:lnTo>
                    <a:lnTo>
                      <a:pt x="1539" y="37"/>
                    </a:lnTo>
                    <a:lnTo>
                      <a:pt x="1565" y="359"/>
                    </a:lnTo>
                    <a:lnTo>
                      <a:pt x="1685" y="239"/>
                    </a:lnTo>
                    <a:lnTo>
                      <a:pt x="1704" y="222"/>
                    </a:lnTo>
                    <a:lnTo>
                      <a:pt x="1726" y="211"/>
                    </a:lnTo>
                    <a:lnTo>
                      <a:pt x="1748" y="204"/>
                    </a:lnTo>
                    <a:lnTo>
                      <a:pt x="1771" y="203"/>
                    </a:lnTo>
                    <a:lnTo>
                      <a:pt x="1795" y="204"/>
                    </a:lnTo>
                    <a:lnTo>
                      <a:pt x="1818" y="211"/>
                    </a:lnTo>
                    <a:lnTo>
                      <a:pt x="1840" y="222"/>
                    </a:lnTo>
                    <a:lnTo>
                      <a:pt x="1859" y="239"/>
                    </a:lnTo>
                    <a:lnTo>
                      <a:pt x="1931" y="312"/>
                    </a:lnTo>
                    <a:lnTo>
                      <a:pt x="1949" y="333"/>
                    </a:lnTo>
                    <a:lnTo>
                      <a:pt x="1961" y="359"/>
                    </a:lnTo>
                    <a:lnTo>
                      <a:pt x="1967" y="385"/>
                    </a:lnTo>
                    <a:lnTo>
                      <a:pt x="1967" y="412"/>
                    </a:lnTo>
                    <a:lnTo>
                      <a:pt x="1961" y="438"/>
                    </a:lnTo>
                    <a:lnTo>
                      <a:pt x="1949" y="463"/>
                    </a:lnTo>
                    <a:lnTo>
                      <a:pt x="1931" y="486"/>
                    </a:lnTo>
                    <a:lnTo>
                      <a:pt x="1826" y="590"/>
                    </a:lnTo>
                    <a:lnTo>
                      <a:pt x="2115" y="613"/>
                    </a:lnTo>
                    <a:lnTo>
                      <a:pt x="2128" y="617"/>
                    </a:lnTo>
                    <a:lnTo>
                      <a:pt x="2140" y="624"/>
                    </a:lnTo>
                    <a:lnTo>
                      <a:pt x="2147" y="634"/>
                    </a:lnTo>
                    <a:lnTo>
                      <a:pt x="2152" y="647"/>
                    </a:lnTo>
                    <a:lnTo>
                      <a:pt x="2153" y="659"/>
                    </a:lnTo>
                    <a:lnTo>
                      <a:pt x="2149" y="672"/>
                    </a:lnTo>
                    <a:lnTo>
                      <a:pt x="2141" y="684"/>
                    </a:lnTo>
                    <a:lnTo>
                      <a:pt x="1666" y="1158"/>
                    </a:lnTo>
                    <a:lnTo>
                      <a:pt x="1640" y="1180"/>
                    </a:lnTo>
                    <a:lnTo>
                      <a:pt x="1613" y="1197"/>
                    </a:lnTo>
                    <a:lnTo>
                      <a:pt x="1583" y="1209"/>
                    </a:lnTo>
                    <a:lnTo>
                      <a:pt x="1551" y="1216"/>
                    </a:lnTo>
                    <a:lnTo>
                      <a:pt x="1519" y="1220"/>
                    </a:lnTo>
                    <a:lnTo>
                      <a:pt x="1512" y="1219"/>
                    </a:lnTo>
                    <a:lnTo>
                      <a:pt x="1503" y="1219"/>
                    </a:lnTo>
                    <a:lnTo>
                      <a:pt x="1491" y="1217"/>
                    </a:lnTo>
                    <a:lnTo>
                      <a:pt x="1220" y="1197"/>
                    </a:lnTo>
                    <a:lnTo>
                      <a:pt x="286" y="2131"/>
                    </a:lnTo>
                    <a:lnTo>
                      <a:pt x="267" y="2147"/>
                    </a:lnTo>
                    <a:lnTo>
                      <a:pt x="244" y="2156"/>
                    </a:lnTo>
                    <a:lnTo>
                      <a:pt x="219" y="2161"/>
                    </a:lnTo>
                    <a:lnTo>
                      <a:pt x="108" y="2166"/>
                    </a:lnTo>
                    <a:lnTo>
                      <a:pt x="103" y="2166"/>
                    </a:lnTo>
                    <a:lnTo>
                      <a:pt x="78" y="2164"/>
                    </a:lnTo>
                    <a:lnTo>
                      <a:pt x="55" y="2155"/>
                    </a:lnTo>
                    <a:lnTo>
                      <a:pt x="35" y="2142"/>
                    </a:lnTo>
                    <a:lnTo>
                      <a:pt x="19" y="2124"/>
                    </a:lnTo>
                    <a:lnTo>
                      <a:pt x="7" y="2104"/>
                    </a:lnTo>
                    <a:lnTo>
                      <a:pt x="0" y="2080"/>
                    </a:lnTo>
                    <a:lnTo>
                      <a:pt x="0" y="2054"/>
                    </a:lnTo>
                    <a:lnTo>
                      <a:pt x="8" y="1950"/>
                    </a:lnTo>
                    <a:lnTo>
                      <a:pt x="12" y="1926"/>
                    </a:lnTo>
                    <a:lnTo>
                      <a:pt x="23" y="1904"/>
                    </a:lnTo>
                    <a:lnTo>
                      <a:pt x="37" y="1885"/>
                    </a:lnTo>
                    <a:lnTo>
                      <a:pt x="171" y="1753"/>
                    </a:lnTo>
                    <a:lnTo>
                      <a:pt x="470" y="1453"/>
                    </a:lnTo>
                    <a:lnTo>
                      <a:pt x="477" y="1447"/>
                    </a:lnTo>
                    <a:lnTo>
                      <a:pt x="785" y="1137"/>
                    </a:lnTo>
                    <a:lnTo>
                      <a:pt x="957" y="965"/>
                    </a:lnTo>
                    <a:lnTo>
                      <a:pt x="934" y="667"/>
                    </a:lnTo>
                    <a:lnTo>
                      <a:pt x="933" y="649"/>
                    </a:lnTo>
                    <a:lnTo>
                      <a:pt x="934" y="613"/>
                    </a:lnTo>
                    <a:lnTo>
                      <a:pt x="940" y="578"/>
                    </a:lnTo>
                    <a:lnTo>
                      <a:pt x="952" y="545"/>
                    </a:lnTo>
                    <a:lnTo>
                      <a:pt x="970" y="514"/>
                    </a:lnTo>
                    <a:lnTo>
                      <a:pt x="994" y="486"/>
                    </a:lnTo>
                    <a:lnTo>
                      <a:pt x="1469" y="12"/>
                    </a:lnTo>
                    <a:lnTo>
                      <a:pt x="1478" y="4"/>
                    </a:lnTo>
                    <a:lnTo>
                      <a:pt x="1488" y="1"/>
                    </a:lnTo>
                    <a:lnTo>
                      <a:pt x="14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5" name="Freeform 142"/>
            <p:cNvSpPr>
              <a:spLocks noEditPoints="1"/>
            </p:cNvSpPr>
            <p:nvPr/>
          </p:nvSpPr>
          <p:spPr bwMode="auto">
            <a:xfrm>
              <a:off x="4915769" y="4210506"/>
              <a:ext cx="381510" cy="380619"/>
            </a:xfrm>
            <a:custGeom>
              <a:avLst/>
              <a:gdLst>
                <a:gd name="T0" fmla="*/ 1921 w 3440"/>
                <a:gd name="T1" fmla="*/ 3131 h 3427"/>
                <a:gd name="T2" fmla="*/ 1744 w 3440"/>
                <a:gd name="T3" fmla="*/ 3235 h 3427"/>
                <a:gd name="T4" fmla="*/ 1561 w 3440"/>
                <a:gd name="T5" fmla="*/ 3225 h 3427"/>
                <a:gd name="T6" fmla="*/ 1664 w 3440"/>
                <a:gd name="T7" fmla="*/ 3278 h 3427"/>
                <a:gd name="T8" fmla="*/ 1898 w 3440"/>
                <a:gd name="T9" fmla="*/ 3306 h 3427"/>
                <a:gd name="T10" fmla="*/ 2120 w 3440"/>
                <a:gd name="T11" fmla="*/ 3161 h 3427"/>
                <a:gd name="T12" fmla="*/ 310 w 3440"/>
                <a:gd name="T13" fmla="*/ 1242 h 3427"/>
                <a:gd name="T14" fmla="*/ 268 w 3440"/>
                <a:gd name="T15" fmla="*/ 1280 h 3427"/>
                <a:gd name="T16" fmla="*/ 136 w 3440"/>
                <a:gd name="T17" fmla="*/ 1477 h 3427"/>
                <a:gd name="T18" fmla="*/ 159 w 3440"/>
                <a:gd name="T19" fmla="*/ 1706 h 3427"/>
                <a:gd name="T20" fmla="*/ 237 w 3440"/>
                <a:gd name="T21" fmla="*/ 1850 h 3427"/>
                <a:gd name="T22" fmla="*/ 213 w 3440"/>
                <a:gd name="T23" fmla="*/ 1662 h 3427"/>
                <a:gd name="T24" fmla="*/ 267 w 3440"/>
                <a:gd name="T25" fmla="*/ 1509 h 3427"/>
                <a:gd name="T26" fmla="*/ 418 w 3440"/>
                <a:gd name="T27" fmla="*/ 1425 h 3427"/>
                <a:gd name="T28" fmla="*/ 496 w 3440"/>
                <a:gd name="T29" fmla="*/ 1101 h 3427"/>
                <a:gd name="T30" fmla="*/ 768 w 3440"/>
                <a:gd name="T31" fmla="*/ 1404 h 3427"/>
                <a:gd name="T32" fmla="*/ 794 w 3440"/>
                <a:gd name="T33" fmla="*/ 1647 h 3427"/>
                <a:gd name="T34" fmla="*/ 644 w 3440"/>
                <a:gd name="T35" fmla="*/ 1825 h 3427"/>
                <a:gd name="T36" fmla="*/ 681 w 3440"/>
                <a:gd name="T37" fmla="*/ 2064 h 3427"/>
                <a:gd name="T38" fmla="*/ 955 w 3440"/>
                <a:gd name="T39" fmla="*/ 2396 h 3427"/>
                <a:gd name="T40" fmla="*/ 1289 w 3440"/>
                <a:gd name="T41" fmla="*/ 2698 h 3427"/>
                <a:gd name="T42" fmla="*/ 1559 w 3440"/>
                <a:gd name="T43" fmla="*/ 2804 h 3427"/>
                <a:gd name="T44" fmla="*/ 1735 w 3440"/>
                <a:gd name="T45" fmla="*/ 2654 h 3427"/>
                <a:gd name="T46" fmla="*/ 1952 w 3440"/>
                <a:gd name="T47" fmla="*/ 2627 h 3427"/>
                <a:gd name="T48" fmla="*/ 2281 w 3440"/>
                <a:gd name="T49" fmla="*/ 2867 h 3427"/>
                <a:gd name="T50" fmla="*/ 2319 w 3440"/>
                <a:gd name="T51" fmla="*/ 3123 h 3427"/>
                <a:gd name="T52" fmla="*/ 2149 w 3440"/>
                <a:gd name="T53" fmla="*/ 3323 h 3427"/>
                <a:gd name="T54" fmla="*/ 1853 w 3440"/>
                <a:gd name="T55" fmla="*/ 3424 h 3427"/>
                <a:gd name="T56" fmla="*/ 1291 w 3440"/>
                <a:gd name="T57" fmla="*/ 3222 h 3427"/>
                <a:gd name="T58" fmla="*/ 605 w 3440"/>
                <a:gd name="T59" fmla="*/ 2666 h 3427"/>
                <a:gd name="T60" fmla="*/ 130 w 3440"/>
                <a:gd name="T61" fmla="*/ 1991 h 3427"/>
                <a:gd name="T62" fmla="*/ 1 w 3440"/>
                <a:gd name="T63" fmla="*/ 1475 h 3427"/>
                <a:gd name="T64" fmla="*/ 144 w 3440"/>
                <a:gd name="T65" fmla="*/ 1230 h 3427"/>
                <a:gd name="T66" fmla="*/ 354 w 3440"/>
                <a:gd name="T67" fmla="*/ 1084 h 3427"/>
                <a:gd name="T68" fmla="*/ 2736 w 3440"/>
                <a:gd name="T69" fmla="*/ 754 h 3427"/>
                <a:gd name="T70" fmla="*/ 2796 w 3440"/>
                <a:gd name="T71" fmla="*/ 980 h 3427"/>
                <a:gd name="T72" fmla="*/ 3021 w 3440"/>
                <a:gd name="T73" fmla="*/ 922 h 3427"/>
                <a:gd name="T74" fmla="*/ 2963 w 3440"/>
                <a:gd name="T75" fmla="*/ 695 h 3427"/>
                <a:gd name="T76" fmla="*/ 2257 w 3440"/>
                <a:gd name="T77" fmla="*/ 731 h 3427"/>
                <a:gd name="T78" fmla="*/ 2278 w 3440"/>
                <a:gd name="T79" fmla="*/ 964 h 3427"/>
                <a:gd name="T80" fmla="*/ 2510 w 3440"/>
                <a:gd name="T81" fmla="*/ 945 h 3427"/>
                <a:gd name="T82" fmla="*/ 2490 w 3440"/>
                <a:gd name="T83" fmla="*/ 712 h 3427"/>
                <a:gd name="T84" fmla="*/ 1782 w 3440"/>
                <a:gd name="T85" fmla="*/ 712 h 3427"/>
                <a:gd name="T86" fmla="*/ 1762 w 3440"/>
                <a:gd name="T87" fmla="*/ 945 h 3427"/>
                <a:gd name="T88" fmla="*/ 1995 w 3440"/>
                <a:gd name="T89" fmla="*/ 964 h 3427"/>
                <a:gd name="T90" fmla="*/ 2015 w 3440"/>
                <a:gd name="T91" fmla="*/ 731 h 3427"/>
                <a:gd name="T92" fmla="*/ 2626 w 3440"/>
                <a:gd name="T93" fmla="*/ 22 h 3427"/>
                <a:gd name="T94" fmla="*/ 3208 w 3440"/>
                <a:gd name="T95" fmla="*/ 314 h 3427"/>
                <a:gd name="T96" fmla="*/ 3440 w 3440"/>
                <a:gd name="T97" fmla="*/ 838 h 3427"/>
                <a:gd name="T98" fmla="*/ 3208 w 3440"/>
                <a:gd name="T99" fmla="*/ 1361 h 3427"/>
                <a:gd name="T100" fmla="*/ 2626 w 3440"/>
                <a:gd name="T101" fmla="*/ 1653 h 3427"/>
                <a:gd name="T102" fmla="*/ 2065 w 3440"/>
                <a:gd name="T103" fmla="*/ 1778 h 3427"/>
                <a:gd name="T104" fmla="*/ 1577 w 3440"/>
                <a:gd name="T105" fmla="*/ 1882 h 3427"/>
                <a:gd name="T106" fmla="*/ 1642 w 3440"/>
                <a:gd name="T107" fmla="*/ 1433 h 3427"/>
                <a:gd name="T108" fmla="*/ 1338 w 3440"/>
                <a:gd name="T109" fmla="*/ 962 h 3427"/>
                <a:gd name="T110" fmla="*/ 1472 w 3440"/>
                <a:gd name="T111" fmla="*/ 415 h 3427"/>
                <a:gd name="T112" fmla="*/ 1990 w 3440"/>
                <a:gd name="T113" fmla="*/ 60 h 3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0" h="3427">
                  <a:moveTo>
                    <a:pt x="1973" y="3010"/>
                  </a:moveTo>
                  <a:lnTo>
                    <a:pt x="1972" y="3013"/>
                  </a:lnTo>
                  <a:lnTo>
                    <a:pt x="1969" y="3021"/>
                  </a:lnTo>
                  <a:lnTo>
                    <a:pt x="1965" y="3034"/>
                  </a:lnTo>
                  <a:lnTo>
                    <a:pt x="1959" y="3051"/>
                  </a:lnTo>
                  <a:lnTo>
                    <a:pt x="1952" y="3068"/>
                  </a:lnTo>
                  <a:lnTo>
                    <a:pt x="1944" y="3088"/>
                  </a:lnTo>
                  <a:lnTo>
                    <a:pt x="1934" y="3110"/>
                  </a:lnTo>
                  <a:lnTo>
                    <a:pt x="1921" y="3131"/>
                  </a:lnTo>
                  <a:lnTo>
                    <a:pt x="1906" y="3153"/>
                  </a:lnTo>
                  <a:lnTo>
                    <a:pt x="1887" y="3173"/>
                  </a:lnTo>
                  <a:lnTo>
                    <a:pt x="1864" y="3192"/>
                  </a:lnTo>
                  <a:lnTo>
                    <a:pt x="1838" y="3206"/>
                  </a:lnTo>
                  <a:lnTo>
                    <a:pt x="1816" y="3217"/>
                  </a:lnTo>
                  <a:lnTo>
                    <a:pt x="1792" y="3224"/>
                  </a:lnTo>
                  <a:lnTo>
                    <a:pt x="1776" y="3228"/>
                  </a:lnTo>
                  <a:lnTo>
                    <a:pt x="1760" y="3231"/>
                  </a:lnTo>
                  <a:lnTo>
                    <a:pt x="1744" y="3235"/>
                  </a:lnTo>
                  <a:lnTo>
                    <a:pt x="1719" y="3237"/>
                  </a:lnTo>
                  <a:lnTo>
                    <a:pt x="1695" y="3238"/>
                  </a:lnTo>
                  <a:lnTo>
                    <a:pt x="1673" y="3238"/>
                  </a:lnTo>
                  <a:lnTo>
                    <a:pt x="1651" y="3237"/>
                  </a:lnTo>
                  <a:lnTo>
                    <a:pt x="1625" y="3235"/>
                  </a:lnTo>
                  <a:lnTo>
                    <a:pt x="1602" y="3231"/>
                  </a:lnTo>
                  <a:lnTo>
                    <a:pt x="1583" y="3228"/>
                  </a:lnTo>
                  <a:lnTo>
                    <a:pt x="1570" y="3226"/>
                  </a:lnTo>
                  <a:lnTo>
                    <a:pt x="1561" y="3225"/>
                  </a:lnTo>
                  <a:lnTo>
                    <a:pt x="1557" y="3224"/>
                  </a:lnTo>
                  <a:lnTo>
                    <a:pt x="1559" y="3225"/>
                  </a:lnTo>
                  <a:lnTo>
                    <a:pt x="1564" y="3228"/>
                  </a:lnTo>
                  <a:lnTo>
                    <a:pt x="1571" y="3231"/>
                  </a:lnTo>
                  <a:lnTo>
                    <a:pt x="1580" y="3237"/>
                  </a:lnTo>
                  <a:lnTo>
                    <a:pt x="1597" y="3246"/>
                  </a:lnTo>
                  <a:lnTo>
                    <a:pt x="1618" y="3258"/>
                  </a:lnTo>
                  <a:lnTo>
                    <a:pt x="1643" y="3269"/>
                  </a:lnTo>
                  <a:lnTo>
                    <a:pt x="1664" y="3278"/>
                  </a:lnTo>
                  <a:lnTo>
                    <a:pt x="1688" y="3287"/>
                  </a:lnTo>
                  <a:lnTo>
                    <a:pt x="1713" y="3294"/>
                  </a:lnTo>
                  <a:lnTo>
                    <a:pt x="1740" y="3301"/>
                  </a:lnTo>
                  <a:lnTo>
                    <a:pt x="1759" y="3306"/>
                  </a:lnTo>
                  <a:lnTo>
                    <a:pt x="1778" y="3309"/>
                  </a:lnTo>
                  <a:lnTo>
                    <a:pt x="1799" y="3311"/>
                  </a:lnTo>
                  <a:lnTo>
                    <a:pt x="1832" y="3313"/>
                  </a:lnTo>
                  <a:lnTo>
                    <a:pt x="1865" y="3310"/>
                  </a:lnTo>
                  <a:lnTo>
                    <a:pt x="1898" y="3306"/>
                  </a:lnTo>
                  <a:lnTo>
                    <a:pt x="1932" y="3296"/>
                  </a:lnTo>
                  <a:lnTo>
                    <a:pt x="1963" y="3285"/>
                  </a:lnTo>
                  <a:lnTo>
                    <a:pt x="1994" y="3269"/>
                  </a:lnTo>
                  <a:lnTo>
                    <a:pt x="2021" y="3252"/>
                  </a:lnTo>
                  <a:lnTo>
                    <a:pt x="2046" y="3234"/>
                  </a:lnTo>
                  <a:lnTo>
                    <a:pt x="2069" y="3215"/>
                  </a:lnTo>
                  <a:lnTo>
                    <a:pt x="2089" y="3196"/>
                  </a:lnTo>
                  <a:lnTo>
                    <a:pt x="2106" y="3178"/>
                  </a:lnTo>
                  <a:lnTo>
                    <a:pt x="2120" y="3161"/>
                  </a:lnTo>
                  <a:lnTo>
                    <a:pt x="2133" y="3148"/>
                  </a:lnTo>
                  <a:lnTo>
                    <a:pt x="2142" y="3135"/>
                  </a:lnTo>
                  <a:lnTo>
                    <a:pt x="2149" y="3127"/>
                  </a:lnTo>
                  <a:lnTo>
                    <a:pt x="2155" y="3120"/>
                  </a:lnTo>
                  <a:lnTo>
                    <a:pt x="2158" y="3117"/>
                  </a:lnTo>
                  <a:lnTo>
                    <a:pt x="2159" y="3114"/>
                  </a:lnTo>
                  <a:lnTo>
                    <a:pt x="1973" y="3010"/>
                  </a:lnTo>
                  <a:close/>
                  <a:moveTo>
                    <a:pt x="311" y="1242"/>
                  </a:moveTo>
                  <a:lnTo>
                    <a:pt x="310" y="1242"/>
                  </a:lnTo>
                  <a:lnTo>
                    <a:pt x="309" y="1244"/>
                  </a:lnTo>
                  <a:lnTo>
                    <a:pt x="306" y="1246"/>
                  </a:lnTo>
                  <a:lnTo>
                    <a:pt x="304" y="1248"/>
                  </a:lnTo>
                  <a:lnTo>
                    <a:pt x="302" y="1250"/>
                  </a:lnTo>
                  <a:lnTo>
                    <a:pt x="300" y="1252"/>
                  </a:lnTo>
                  <a:lnTo>
                    <a:pt x="297" y="1255"/>
                  </a:lnTo>
                  <a:lnTo>
                    <a:pt x="293" y="1258"/>
                  </a:lnTo>
                  <a:lnTo>
                    <a:pt x="281" y="1267"/>
                  </a:lnTo>
                  <a:lnTo>
                    <a:pt x="268" y="1280"/>
                  </a:lnTo>
                  <a:lnTo>
                    <a:pt x="252" y="1295"/>
                  </a:lnTo>
                  <a:lnTo>
                    <a:pt x="235" y="1311"/>
                  </a:lnTo>
                  <a:lnTo>
                    <a:pt x="215" y="1332"/>
                  </a:lnTo>
                  <a:lnTo>
                    <a:pt x="196" y="1355"/>
                  </a:lnTo>
                  <a:lnTo>
                    <a:pt x="177" y="1381"/>
                  </a:lnTo>
                  <a:lnTo>
                    <a:pt x="161" y="1412"/>
                  </a:lnTo>
                  <a:lnTo>
                    <a:pt x="151" y="1432"/>
                  </a:lnTo>
                  <a:lnTo>
                    <a:pt x="143" y="1454"/>
                  </a:lnTo>
                  <a:lnTo>
                    <a:pt x="136" y="1477"/>
                  </a:lnTo>
                  <a:lnTo>
                    <a:pt x="131" y="1500"/>
                  </a:lnTo>
                  <a:lnTo>
                    <a:pt x="128" y="1523"/>
                  </a:lnTo>
                  <a:lnTo>
                    <a:pt x="127" y="1546"/>
                  </a:lnTo>
                  <a:lnTo>
                    <a:pt x="127" y="1569"/>
                  </a:lnTo>
                  <a:lnTo>
                    <a:pt x="129" y="1591"/>
                  </a:lnTo>
                  <a:lnTo>
                    <a:pt x="132" y="1612"/>
                  </a:lnTo>
                  <a:lnTo>
                    <a:pt x="139" y="1642"/>
                  </a:lnTo>
                  <a:lnTo>
                    <a:pt x="146" y="1672"/>
                  </a:lnTo>
                  <a:lnTo>
                    <a:pt x="159" y="1706"/>
                  </a:lnTo>
                  <a:lnTo>
                    <a:pt x="173" y="1739"/>
                  </a:lnTo>
                  <a:lnTo>
                    <a:pt x="187" y="1767"/>
                  </a:lnTo>
                  <a:lnTo>
                    <a:pt x="200" y="1791"/>
                  </a:lnTo>
                  <a:lnTo>
                    <a:pt x="213" y="1812"/>
                  </a:lnTo>
                  <a:lnTo>
                    <a:pt x="222" y="1827"/>
                  </a:lnTo>
                  <a:lnTo>
                    <a:pt x="228" y="1837"/>
                  </a:lnTo>
                  <a:lnTo>
                    <a:pt x="232" y="1844"/>
                  </a:lnTo>
                  <a:lnTo>
                    <a:pt x="236" y="1848"/>
                  </a:lnTo>
                  <a:lnTo>
                    <a:pt x="237" y="1850"/>
                  </a:lnTo>
                  <a:lnTo>
                    <a:pt x="236" y="1847"/>
                  </a:lnTo>
                  <a:lnTo>
                    <a:pt x="234" y="1838"/>
                  </a:lnTo>
                  <a:lnTo>
                    <a:pt x="230" y="1824"/>
                  </a:lnTo>
                  <a:lnTo>
                    <a:pt x="227" y="1805"/>
                  </a:lnTo>
                  <a:lnTo>
                    <a:pt x="222" y="1782"/>
                  </a:lnTo>
                  <a:lnTo>
                    <a:pt x="219" y="1756"/>
                  </a:lnTo>
                  <a:lnTo>
                    <a:pt x="215" y="1727"/>
                  </a:lnTo>
                  <a:lnTo>
                    <a:pt x="214" y="1695"/>
                  </a:lnTo>
                  <a:lnTo>
                    <a:pt x="213" y="1662"/>
                  </a:lnTo>
                  <a:lnTo>
                    <a:pt x="216" y="1636"/>
                  </a:lnTo>
                  <a:lnTo>
                    <a:pt x="219" y="1611"/>
                  </a:lnTo>
                  <a:lnTo>
                    <a:pt x="223" y="1595"/>
                  </a:lnTo>
                  <a:lnTo>
                    <a:pt x="227" y="1580"/>
                  </a:lnTo>
                  <a:lnTo>
                    <a:pt x="232" y="1564"/>
                  </a:lnTo>
                  <a:lnTo>
                    <a:pt x="239" y="1551"/>
                  </a:lnTo>
                  <a:lnTo>
                    <a:pt x="246" y="1537"/>
                  </a:lnTo>
                  <a:lnTo>
                    <a:pt x="253" y="1524"/>
                  </a:lnTo>
                  <a:lnTo>
                    <a:pt x="267" y="1509"/>
                  </a:lnTo>
                  <a:lnTo>
                    <a:pt x="280" y="1494"/>
                  </a:lnTo>
                  <a:lnTo>
                    <a:pt x="295" y="1483"/>
                  </a:lnTo>
                  <a:lnTo>
                    <a:pt x="311" y="1472"/>
                  </a:lnTo>
                  <a:lnTo>
                    <a:pt x="326" y="1463"/>
                  </a:lnTo>
                  <a:lnTo>
                    <a:pt x="342" y="1455"/>
                  </a:lnTo>
                  <a:lnTo>
                    <a:pt x="372" y="1443"/>
                  </a:lnTo>
                  <a:lnTo>
                    <a:pt x="398" y="1433"/>
                  </a:lnTo>
                  <a:lnTo>
                    <a:pt x="410" y="1428"/>
                  </a:lnTo>
                  <a:lnTo>
                    <a:pt x="418" y="1425"/>
                  </a:lnTo>
                  <a:lnTo>
                    <a:pt x="421" y="1424"/>
                  </a:lnTo>
                  <a:lnTo>
                    <a:pt x="423" y="1423"/>
                  </a:lnTo>
                  <a:lnTo>
                    <a:pt x="425" y="1422"/>
                  </a:lnTo>
                  <a:lnTo>
                    <a:pt x="425" y="1422"/>
                  </a:lnTo>
                  <a:lnTo>
                    <a:pt x="311" y="1242"/>
                  </a:lnTo>
                  <a:close/>
                  <a:moveTo>
                    <a:pt x="409" y="1078"/>
                  </a:moveTo>
                  <a:lnTo>
                    <a:pt x="437" y="1081"/>
                  </a:lnTo>
                  <a:lnTo>
                    <a:pt x="466" y="1089"/>
                  </a:lnTo>
                  <a:lnTo>
                    <a:pt x="496" y="1101"/>
                  </a:lnTo>
                  <a:lnTo>
                    <a:pt x="526" y="1118"/>
                  </a:lnTo>
                  <a:lnTo>
                    <a:pt x="559" y="1141"/>
                  </a:lnTo>
                  <a:lnTo>
                    <a:pt x="591" y="1168"/>
                  </a:lnTo>
                  <a:lnTo>
                    <a:pt x="624" y="1203"/>
                  </a:lnTo>
                  <a:lnTo>
                    <a:pt x="659" y="1243"/>
                  </a:lnTo>
                  <a:lnTo>
                    <a:pt x="693" y="1287"/>
                  </a:lnTo>
                  <a:lnTo>
                    <a:pt x="723" y="1329"/>
                  </a:lnTo>
                  <a:lnTo>
                    <a:pt x="747" y="1368"/>
                  </a:lnTo>
                  <a:lnTo>
                    <a:pt x="768" y="1404"/>
                  </a:lnTo>
                  <a:lnTo>
                    <a:pt x="785" y="1438"/>
                  </a:lnTo>
                  <a:lnTo>
                    <a:pt x="797" y="1470"/>
                  </a:lnTo>
                  <a:lnTo>
                    <a:pt x="807" y="1499"/>
                  </a:lnTo>
                  <a:lnTo>
                    <a:pt x="812" y="1528"/>
                  </a:lnTo>
                  <a:lnTo>
                    <a:pt x="814" y="1555"/>
                  </a:lnTo>
                  <a:lnTo>
                    <a:pt x="813" y="1579"/>
                  </a:lnTo>
                  <a:lnTo>
                    <a:pt x="810" y="1603"/>
                  </a:lnTo>
                  <a:lnTo>
                    <a:pt x="804" y="1626"/>
                  </a:lnTo>
                  <a:lnTo>
                    <a:pt x="794" y="1647"/>
                  </a:lnTo>
                  <a:lnTo>
                    <a:pt x="784" y="1668"/>
                  </a:lnTo>
                  <a:lnTo>
                    <a:pt x="771" y="1687"/>
                  </a:lnTo>
                  <a:lnTo>
                    <a:pt x="757" y="1707"/>
                  </a:lnTo>
                  <a:lnTo>
                    <a:pt x="740" y="1727"/>
                  </a:lnTo>
                  <a:lnTo>
                    <a:pt x="722" y="1746"/>
                  </a:lnTo>
                  <a:lnTo>
                    <a:pt x="705" y="1765"/>
                  </a:lnTo>
                  <a:lnTo>
                    <a:pt x="685" y="1785"/>
                  </a:lnTo>
                  <a:lnTo>
                    <a:pt x="665" y="1804"/>
                  </a:lnTo>
                  <a:lnTo>
                    <a:pt x="644" y="1825"/>
                  </a:lnTo>
                  <a:lnTo>
                    <a:pt x="630" y="1843"/>
                  </a:lnTo>
                  <a:lnTo>
                    <a:pt x="621" y="1864"/>
                  </a:lnTo>
                  <a:lnTo>
                    <a:pt x="617" y="1887"/>
                  </a:lnTo>
                  <a:lnTo>
                    <a:pt x="618" y="1912"/>
                  </a:lnTo>
                  <a:lnTo>
                    <a:pt x="622" y="1939"/>
                  </a:lnTo>
                  <a:lnTo>
                    <a:pt x="632" y="1968"/>
                  </a:lnTo>
                  <a:lnTo>
                    <a:pt x="644" y="1999"/>
                  </a:lnTo>
                  <a:lnTo>
                    <a:pt x="661" y="2031"/>
                  </a:lnTo>
                  <a:lnTo>
                    <a:pt x="681" y="2064"/>
                  </a:lnTo>
                  <a:lnTo>
                    <a:pt x="703" y="2099"/>
                  </a:lnTo>
                  <a:lnTo>
                    <a:pt x="728" y="2134"/>
                  </a:lnTo>
                  <a:lnTo>
                    <a:pt x="756" y="2171"/>
                  </a:lnTo>
                  <a:lnTo>
                    <a:pt x="785" y="2208"/>
                  </a:lnTo>
                  <a:lnTo>
                    <a:pt x="816" y="2245"/>
                  </a:lnTo>
                  <a:lnTo>
                    <a:pt x="850" y="2283"/>
                  </a:lnTo>
                  <a:lnTo>
                    <a:pt x="884" y="2320"/>
                  </a:lnTo>
                  <a:lnTo>
                    <a:pt x="919" y="2358"/>
                  </a:lnTo>
                  <a:lnTo>
                    <a:pt x="955" y="2396"/>
                  </a:lnTo>
                  <a:lnTo>
                    <a:pt x="991" y="2433"/>
                  </a:lnTo>
                  <a:lnTo>
                    <a:pt x="1029" y="2470"/>
                  </a:lnTo>
                  <a:lnTo>
                    <a:pt x="1065" y="2505"/>
                  </a:lnTo>
                  <a:lnTo>
                    <a:pt x="1103" y="2541"/>
                  </a:lnTo>
                  <a:lnTo>
                    <a:pt x="1141" y="2575"/>
                  </a:lnTo>
                  <a:lnTo>
                    <a:pt x="1179" y="2609"/>
                  </a:lnTo>
                  <a:lnTo>
                    <a:pt x="1215" y="2640"/>
                  </a:lnTo>
                  <a:lnTo>
                    <a:pt x="1253" y="2669"/>
                  </a:lnTo>
                  <a:lnTo>
                    <a:pt x="1289" y="2698"/>
                  </a:lnTo>
                  <a:lnTo>
                    <a:pt x="1325" y="2723"/>
                  </a:lnTo>
                  <a:lnTo>
                    <a:pt x="1359" y="2745"/>
                  </a:lnTo>
                  <a:lnTo>
                    <a:pt x="1393" y="2764"/>
                  </a:lnTo>
                  <a:lnTo>
                    <a:pt x="1425" y="2780"/>
                  </a:lnTo>
                  <a:lnTo>
                    <a:pt x="1455" y="2794"/>
                  </a:lnTo>
                  <a:lnTo>
                    <a:pt x="1484" y="2802"/>
                  </a:lnTo>
                  <a:lnTo>
                    <a:pt x="1512" y="2807"/>
                  </a:lnTo>
                  <a:lnTo>
                    <a:pt x="1537" y="2808"/>
                  </a:lnTo>
                  <a:lnTo>
                    <a:pt x="1559" y="2804"/>
                  </a:lnTo>
                  <a:lnTo>
                    <a:pt x="1580" y="2795"/>
                  </a:lnTo>
                  <a:lnTo>
                    <a:pt x="1598" y="2781"/>
                  </a:lnTo>
                  <a:lnTo>
                    <a:pt x="1618" y="2760"/>
                  </a:lnTo>
                  <a:lnTo>
                    <a:pt x="1639" y="2740"/>
                  </a:lnTo>
                  <a:lnTo>
                    <a:pt x="1657" y="2721"/>
                  </a:lnTo>
                  <a:lnTo>
                    <a:pt x="1677" y="2702"/>
                  </a:lnTo>
                  <a:lnTo>
                    <a:pt x="1696" y="2685"/>
                  </a:lnTo>
                  <a:lnTo>
                    <a:pt x="1716" y="2668"/>
                  </a:lnTo>
                  <a:lnTo>
                    <a:pt x="1735" y="2654"/>
                  </a:lnTo>
                  <a:lnTo>
                    <a:pt x="1755" y="2641"/>
                  </a:lnTo>
                  <a:lnTo>
                    <a:pt x="1775" y="2630"/>
                  </a:lnTo>
                  <a:lnTo>
                    <a:pt x="1797" y="2621"/>
                  </a:lnTo>
                  <a:lnTo>
                    <a:pt x="1820" y="2615"/>
                  </a:lnTo>
                  <a:lnTo>
                    <a:pt x="1843" y="2611"/>
                  </a:lnTo>
                  <a:lnTo>
                    <a:pt x="1868" y="2611"/>
                  </a:lnTo>
                  <a:lnTo>
                    <a:pt x="1894" y="2613"/>
                  </a:lnTo>
                  <a:lnTo>
                    <a:pt x="1922" y="2618"/>
                  </a:lnTo>
                  <a:lnTo>
                    <a:pt x="1952" y="2627"/>
                  </a:lnTo>
                  <a:lnTo>
                    <a:pt x="1984" y="2640"/>
                  </a:lnTo>
                  <a:lnTo>
                    <a:pt x="2018" y="2656"/>
                  </a:lnTo>
                  <a:lnTo>
                    <a:pt x="2055" y="2677"/>
                  </a:lnTo>
                  <a:lnTo>
                    <a:pt x="2093" y="2702"/>
                  </a:lnTo>
                  <a:lnTo>
                    <a:pt x="2134" y="2731"/>
                  </a:lnTo>
                  <a:lnTo>
                    <a:pt x="2179" y="2765"/>
                  </a:lnTo>
                  <a:lnTo>
                    <a:pt x="2219" y="2800"/>
                  </a:lnTo>
                  <a:lnTo>
                    <a:pt x="2253" y="2834"/>
                  </a:lnTo>
                  <a:lnTo>
                    <a:pt x="2281" y="2867"/>
                  </a:lnTo>
                  <a:lnTo>
                    <a:pt x="2304" y="2899"/>
                  </a:lnTo>
                  <a:lnTo>
                    <a:pt x="2320" y="2930"/>
                  </a:lnTo>
                  <a:lnTo>
                    <a:pt x="2332" y="2960"/>
                  </a:lnTo>
                  <a:lnTo>
                    <a:pt x="2339" y="2989"/>
                  </a:lnTo>
                  <a:lnTo>
                    <a:pt x="2342" y="3017"/>
                  </a:lnTo>
                  <a:lnTo>
                    <a:pt x="2341" y="3044"/>
                  </a:lnTo>
                  <a:lnTo>
                    <a:pt x="2337" y="3072"/>
                  </a:lnTo>
                  <a:lnTo>
                    <a:pt x="2330" y="3098"/>
                  </a:lnTo>
                  <a:lnTo>
                    <a:pt x="2319" y="3123"/>
                  </a:lnTo>
                  <a:lnTo>
                    <a:pt x="2306" y="3148"/>
                  </a:lnTo>
                  <a:lnTo>
                    <a:pt x="2290" y="3172"/>
                  </a:lnTo>
                  <a:lnTo>
                    <a:pt x="2274" y="3195"/>
                  </a:lnTo>
                  <a:lnTo>
                    <a:pt x="2254" y="3218"/>
                  </a:lnTo>
                  <a:lnTo>
                    <a:pt x="2234" y="3240"/>
                  </a:lnTo>
                  <a:lnTo>
                    <a:pt x="2213" y="3262"/>
                  </a:lnTo>
                  <a:lnTo>
                    <a:pt x="2192" y="3283"/>
                  </a:lnTo>
                  <a:lnTo>
                    <a:pt x="2170" y="3304"/>
                  </a:lnTo>
                  <a:lnTo>
                    <a:pt x="2149" y="3323"/>
                  </a:lnTo>
                  <a:lnTo>
                    <a:pt x="2129" y="3343"/>
                  </a:lnTo>
                  <a:lnTo>
                    <a:pt x="2109" y="3363"/>
                  </a:lnTo>
                  <a:lnTo>
                    <a:pt x="2086" y="3383"/>
                  </a:lnTo>
                  <a:lnTo>
                    <a:pt x="2057" y="3399"/>
                  </a:lnTo>
                  <a:lnTo>
                    <a:pt x="2024" y="3411"/>
                  </a:lnTo>
                  <a:lnTo>
                    <a:pt x="1988" y="3419"/>
                  </a:lnTo>
                  <a:lnTo>
                    <a:pt x="1947" y="3425"/>
                  </a:lnTo>
                  <a:lnTo>
                    <a:pt x="1902" y="3427"/>
                  </a:lnTo>
                  <a:lnTo>
                    <a:pt x="1853" y="3424"/>
                  </a:lnTo>
                  <a:lnTo>
                    <a:pt x="1802" y="3417"/>
                  </a:lnTo>
                  <a:lnTo>
                    <a:pt x="1747" y="3408"/>
                  </a:lnTo>
                  <a:lnTo>
                    <a:pt x="1690" y="3393"/>
                  </a:lnTo>
                  <a:lnTo>
                    <a:pt x="1629" y="3376"/>
                  </a:lnTo>
                  <a:lnTo>
                    <a:pt x="1566" y="3353"/>
                  </a:lnTo>
                  <a:lnTo>
                    <a:pt x="1500" y="3326"/>
                  </a:lnTo>
                  <a:lnTo>
                    <a:pt x="1432" y="3296"/>
                  </a:lnTo>
                  <a:lnTo>
                    <a:pt x="1362" y="3261"/>
                  </a:lnTo>
                  <a:lnTo>
                    <a:pt x="1291" y="3222"/>
                  </a:lnTo>
                  <a:lnTo>
                    <a:pt x="1218" y="3178"/>
                  </a:lnTo>
                  <a:lnTo>
                    <a:pt x="1144" y="3130"/>
                  </a:lnTo>
                  <a:lnTo>
                    <a:pt x="1068" y="3078"/>
                  </a:lnTo>
                  <a:lnTo>
                    <a:pt x="991" y="3020"/>
                  </a:lnTo>
                  <a:lnTo>
                    <a:pt x="914" y="2959"/>
                  </a:lnTo>
                  <a:lnTo>
                    <a:pt x="836" y="2892"/>
                  </a:lnTo>
                  <a:lnTo>
                    <a:pt x="759" y="2821"/>
                  </a:lnTo>
                  <a:lnTo>
                    <a:pt x="680" y="2745"/>
                  </a:lnTo>
                  <a:lnTo>
                    <a:pt x="605" y="2666"/>
                  </a:lnTo>
                  <a:lnTo>
                    <a:pt x="534" y="2588"/>
                  </a:lnTo>
                  <a:lnTo>
                    <a:pt x="467" y="2511"/>
                  </a:lnTo>
                  <a:lnTo>
                    <a:pt x="406" y="2433"/>
                  </a:lnTo>
                  <a:lnTo>
                    <a:pt x="348" y="2356"/>
                  </a:lnTo>
                  <a:lnTo>
                    <a:pt x="296" y="2281"/>
                  </a:lnTo>
                  <a:lnTo>
                    <a:pt x="248" y="2206"/>
                  </a:lnTo>
                  <a:lnTo>
                    <a:pt x="204" y="2132"/>
                  </a:lnTo>
                  <a:lnTo>
                    <a:pt x="165" y="2061"/>
                  </a:lnTo>
                  <a:lnTo>
                    <a:pt x="130" y="1991"/>
                  </a:lnTo>
                  <a:lnTo>
                    <a:pt x="100" y="1923"/>
                  </a:lnTo>
                  <a:lnTo>
                    <a:pt x="73" y="1858"/>
                  </a:lnTo>
                  <a:lnTo>
                    <a:pt x="51" y="1794"/>
                  </a:lnTo>
                  <a:lnTo>
                    <a:pt x="33" y="1733"/>
                  </a:lnTo>
                  <a:lnTo>
                    <a:pt x="19" y="1675"/>
                  </a:lnTo>
                  <a:lnTo>
                    <a:pt x="8" y="1620"/>
                  </a:lnTo>
                  <a:lnTo>
                    <a:pt x="2" y="1568"/>
                  </a:lnTo>
                  <a:lnTo>
                    <a:pt x="0" y="1520"/>
                  </a:lnTo>
                  <a:lnTo>
                    <a:pt x="1" y="1475"/>
                  </a:lnTo>
                  <a:lnTo>
                    <a:pt x="6" y="1435"/>
                  </a:lnTo>
                  <a:lnTo>
                    <a:pt x="16" y="1398"/>
                  </a:lnTo>
                  <a:lnTo>
                    <a:pt x="28" y="1365"/>
                  </a:lnTo>
                  <a:lnTo>
                    <a:pt x="44" y="1336"/>
                  </a:lnTo>
                  <a:lnTo>
                    <a:pt x="64" y="1312"/>
                  </a:lnTo>
                  <a:lnTo>
                    <a:pt x="82" y="1292"/>
                  </a:lnTo>
                  <a:lnTo>
                    <a:pt x="102" y="1273"/>
                  </a:lnTo>
                  <a:lnTo>
                    <a:pt x="123" y="1251"/>
                  </a:lnTo>
                  <a:lnTo>
                    <a:pt x="144" y="1230"/>
                  </a:lnTo>
                  <a:lnTo>
                    <a:pt x="165" y="1208"/>
                  </a:lnTo>
                  <a:lnTo>
                    <a:pt x="187" y="1187"/>
                  </a:lnTo>
                  <a:lnTo>
                    <a:pt x="208" y="1167"/>
                  </a:lnTo>
                  <a:lnTo>
                    <a:pt x="231" y="1148"/>
                  </a:lnTo>
                  <a:lnTo>
                    <a:pt x="254" y="1132"/>
                  </a:lnTo>
                  <a:lnTo>
                    <a:pt x="278" y="1116"/>
                  </a:lnTo>
                  <a:lnTo>
                    <a:pt x="303" y="1102"/>
                  </a:lnTo>
                  <a:lnTo>
                    <a:pt x="328" y="1092"/>
                  </a:lnTo>
                  <a:lnTo>
                    <a:pt x="354" y="1084"/>
                  </a:lnTo>
                  <a:lnTo>
                    <a:pt x="380" y="1079"/>
                  </a:lnTo>
                  <a:lnTo>
                    <a:pt x="409" y="1078"/>
                  </a:lnTo>
                  <a:close/>
                  <a:moveTo>
                    <a:pt x="2879" y="672"/>
                  </a:moveTo>
                  <a:lnTo>
                    <a:pt x="2849" y="675"/>
                  </a:lnTo>
                  <a:lnTo>
                    <a:pt x="2821" y="682"/>
                  </a:lnTo>
                  <a:lnTo>
                    <a:pt x="2796" y="695"/>
                  </a:lnTo>
                  <a:lnTo>
                    <a:pt x="2773" y="712"/>
                  </a:lnTo>
                  <a:lnTo>
                    <a:pt x="2753" y="731"/>
                  </a:lnTo>
                  <a:lnTo>
                    <a:pt x="2736" y="754"/>
                  </a:lnTo>
                  <a:lnTo>
                    <a:pt x="2724" y="780"/>
                  </a:lnTo>
                  <a:lnTo>
                    <a:pt x="2717" y="808"/>
                  </a:lnTo>
                  <a:lnTo>
                    <a:pt x="2713" y="838"/>
                  </a:lnTo>
                  <a:lnTo>
                    <a:pt x="2717" y="867"/>
                  </a:lnTo>
                  <a:lnTo>
                    <a:pt x="2724" y="895"/>
                  </a:lnTo>
                  <a:lnTo>
                    <a:pt x="2736" y="922"/>
                  </a:lnTo>
                  <a:lnTo>
                    <a:pt x="2753" y="945"/>
                  </a:lnTo>
                  <a:lnTo>
                    <a:pt x="2773" y="964"/>
                  </a:lnTo>
                  <a:lnTo>
                    <a:pt x="2796" y="980"/>
                  </a:lnTo>
                  <a:lnTo>
                    <a:pt x="2821" y="993"/>
                  </a:lnTo>
                  <a:lnTo>
                    <a:pt x="2849" y="1000"/>
                  </a:lnTo>
                  <a:lnTo>
                    <a:pt x="2879" y="1003"/>
                  </a:lnTo>
                  <a:lnTo>
                    <a:pt x="2908" y="1000"/>
                  </a:lnTo>
                  <a:lnTo>
                    <a:pt x="2937" y="993"/>
                  </a:lnTo>
                  <a:lnTo>
                    <a:pt x="2963" y="980"/>
                  </a:lnTo>
                  <a:lnTo>
                    <a:pt x="2986" y="964"/>
                  </a:lnTo>
                  <a:lnTo>
                    <a:pt x="3005" y="945"/>
                  </a:lnTo>
                  <a:lnTo>
                    <a:pt x="3021" y="922"/>
                  </a:lnTo>
                  <a:lnTo>
                    <a:pt x="3033" y="895"/>
                  </a:lnTo>
                  <a:lnTo>
                    <a:pt x="3041" y="867"/>
                  </a:lnTo>
                  <a:lnTo>
                    <a:pt x="3044" y="838"/>
                  </a:lnTo>
                  <a:lnTo>
                    <a:pt x="3041" y="808"/>
                  </a:lnTo>
                  <a:lnTo>
                    <a:pt x="3033" y="780"/>
                  </a:lnTo>
                  <a:lnTo>
                    <a:pt x="3021" y="754"/>
                  </a:lnTo>
                  <a:lnTo>
                    <a:pt x="3005" y="731"/>
                  </a:lnTo>
                  <a:lnTo>
                    <a:pt x="2986" y="712"/>
                  </a:lnTo>
                  <a:lnTo>
                    <a:pt x="2963" y="695"/>
                  </a:lnTo>
                  <a:lnTo>
                    <a:pt x="2937" y="682"/>
                  </a:lnTo>
                  <a:lnTo>
                    <a:pt x="2908" y="675"/>
                  </a:lnTo>
                  <a:lnTo>
                    <a:pt x="2879" y="672"/>
                  </a:lnTo>
                  <a:close/>
                  <a:moveTo>
                    <a:pt x="2384" y="672"/>
                  </a:moveTo>
                  <a:lnTo>
                    <a:pt x="2354" y="675"/>
                  </a:lnTo>
                  <a:lnTo>
                    <a:pt x="2326" y="682"/>
                  </a:lnTo>
                  <a:lnTo>
                    <a:pt x="2301" y="695"/>
                  </a:lnTo>
                  <a:lnTo>
                    <a:pt x="2278" y="712"/>
                  </a:lnTo>
                  <a:lnTo>
                    <a:pt x="2257" y="731"/>
                  </a:lnTo>
                  <a:lnTo>
                    <a:pt x="2241" y="754"/>
                  </a:lnTo>
                  <a:lnTo>
                    <a:pt x="2229" y="780"/>
                  </a:lnTo>
                  <a:lnTo>
                    <a:pt x="2221" y="808"/>
                  </a:lnTo>
                  <a:lnTo>
                    <a:pt x="2218" y="838"/>
                  </a:lnTo>
                  <a:lnTo>
                    <a:pt x="2221" y="867"/>
                  </a:lnTo>
                  <a:lnTo>
                    <a:pt x="2229" y="895"/>
                  </a:lnTo>
                  <a:lnTo>
                    <a:pt x="2241" y="922"/>
                  </a:lnTo>
                  <a:lnTo>
                    <a:pt x="2257" y="945"/>
                  </a:lnTo>
                  <a:lnTo>
                    <a:pt x="2278" y="964"/>
                  </a:lnTo>
                  <a:lnTo>
                    <a:pt x="2301" y="980"/>
                  </a:lnTo>
                  <a:lnTo>
                    <a:pt x="2326" y="993"/>
                  </a:lnTo>
                  <a:lnTo>
                    <a:pt x="2354" y="1000"/>
                  </a:lnTo>
                  <a:lnTo>
                    <a:pt x="2384" y="1003"/>
                  </a:lnTo>
                  <a:lnTo>
                    <a:pt x="2413" y="1000"/>
                  </a:lnTo>
                  <a:lnTo>
                    <a:pt x="2441" y="993"/>
                  </a:lnTo>
                  <a:lnTo>
                    <a:pt x="2466" y="980"/>
                  </a:lnTo>
                  <a:lnTo>
                    <a:pt x="2490" y="964"/>
                  </a:lnTo>
                  <a:lnTo>
                    <a:pt x="2510" y="945"/>
                  </a:lnTo>
                  <a:lnTo>
                    <a:pt x="2526" y="922"/>
                  </a:lnTo>
                  <a:lnTo>
                    <a:pt x="2538" y="895"/>
                  </a:lnTo>
                  <a:lnTo>
                    <a:pt x="2546" y="867"/>
                  </a:lnTo>
                  <a:lnTo>
                    <a:pt x="2549" y="838"/>
                  </a:lnTo>
                  <a:lnTo>
                    <a:pt x="2546" y="808"/>
                  </a:lnTo>
                  <a:lnTo>
                    <a:pt x="2538" y="780"/>
                  </a:lnTo>
                  <a:lnTo>
                    <a:pt x="2526" y="754"/>
                  </a:lnTo>
                  <a:lnTo>
                    <a:pt x="2510" y="731"/>
                  </a:lnTo>
                  <a:lnTo>
                    <a:pt x="2490" y="712"/>
                  </a:lnTo>
                  <a:lnTo>
                    <a:pt x="2466" y="695"/>
                  </a:lnTo>
                  <a:lnTo>
                    <a:pt x="2441" y="682"/>
                  </a:lnTo>
                  <a:lnTo>
                    <a:pt x="2413" y="675"/>
                  </a:lnTo>
                  <a:lnTo>
                    <a:pt x="2384" y="672"/>
                  </a:lnTo>
                  <a:close/>
                  <a:moveTo>
                    <a:pt x="1889" y="672"/>
                  </a:moveTo>
                  <a:lnTo>
                    <a:pt x="1859" y="675"/>
                  </a:lnTo>
                  <a:lnTo>
                    <a:pt x="1830" y="682"/>
                  </a:lnTo>
                  <a:lnTo>
                    <a:pt x="1805" y="695"/>
                  </a:lnTo>
                  <a:lnTo>
                    <a:pt x="1782" y="712"/>
                  </a:lnTo>
                  <a:lnTo>
                    <a:pt x="1762" y="731"/>
                  </a:lnTo>
                  <a:lnTo>
                    <a:pt x="1746" y="754"/>
                  </a:lnTo>
                  <a:lnTo>
                    <a:pt x="1734" y="780"/>
                  </a:lnTo>
                  <a:lnTo>
                    <a:pt x="1726" y="808"/>
                  </a:lnTo>
                  <a:lnTo>
                    <a:pt x="1723" y="838"/>
                  </a:lnTo>
                  <a:lnTo>
                    <a:pt x="1726" y="867"/>
                  </a:lnTo>
                  <a:lnTo>
                    <a:pt x="1734" y="895"/>
                  </a:lnTo>
                  <a:lnTo>
                    <a:pt x="1746" y="922"/>
                  </a:lnTo>
                  <a:lnTo>
                    <a:pt x="1762" y="945"/>
                  </a:lnTo>
                  <a:lnTo>
                    <a:pt x="1782" y="964"/>
                  </a:lnTo>
                  <a:lnTo>
                    <a:pt x="1805" y="980"/>
                  </a:lnTo>
                  <a:lnTo>
                    <a:pt x="1830" y="993"/>
                  </a:lnTo>
                  <a:lnTo>
                    <a:pt x="1859" y="1000"/>
                  </a:lnTo>
                  <a:lnTo>
                    <a:pt x="1889" y="1003"/>
                  </a:lnTo>
                  <a:lnTo>
                    <a:pt x="1918" y="1000"/>
                  </a:lnTo>
                  <a:lnTo>
                    <a:pt x="1946" y="993"/>
                  </a:lnTo>
                  <a:lnTo>
                    <a:pt x="1971" y="980"/>
                  </a:lnTo>
                  <a:lnTo>
                    <a:pt x="1995" y="964"/>
                  </a:lnTo>
                  <a:lnTo>
                    <a:pt x="2015" y="945"/>
                  </a:lnTo>
                  <a:lnTo>
                    <a:pt x="2031" y="922"/>
                  </a:lnTo>
                  <a:lnTo>
                    <a:pt x="2043" y="895"/>
                  </a:lnTo>
                  <a:lnTo>
                    <a:pt x="2050" y="867"/>
                  </a:lnTo>
                  <a:lnTo>
                    <a:pt x="2054" y="838"/>
                  </a:lnTo>
                  <a:lnTo>
                    <a:pt x="2050" y="808"/>
                  </a:lnTo>
                  <a:lnTo>
                    <a:pt x="2043" y="780"/>
                  </a:lnTo>
                  <a:lnTo>
                    <a:pt x="2031" y="754"/>
                  </a:lnTo>
                  <a:lnTo>
                    <a:pt x="2015" y="731"/>
                  </a:lnTo>
                  <a:lnTo>
                    <a:pt x="1995" y="712"/>
                  </a:lnTo>
                  <a:lnTo>
                    <a:pt x="1971" y="695"/>
                  </a:lnTo>
                  <a:lnTo>
                    <a:pt x="1946" y="682"/>
                  </a:lnTo>
                  <a:lnTo>
                    <a:pt x="1918" y="675"/>
                  </a:lnTo>
                  <a:lnTo>
                    <a:pt x="1889" y="672"/>
                  </a:lnTo>
                  <a:close/>
                  <a:moveTo>
                    <a:pt x="2384" y="0"/>
                  </a:moveTo>
                  <a:lnTo>
                    <a:pt x="2466" y="2"/>
                  </a:lnTo>
                  <a:lnTo>
                    <a:pt x="2547" y="10"/>
                  </a:lnTo>
                  <a:lnTo>
                    <a:pt x="2626" y="22"/>
                  </a:lnTo>
                  <a:lnTo>
                    <a:pt x="2702" y="39"/>
                  </a:lnTo>
                  <a:lnTo>
                    <a:pt x="2777" y="60"/>
                  </a:lnTo>
                  <a:lnTo>
                    <a:pt x="2848" y="85"/>
                  </a:lnTo>
                  <a:lnTo>
                    <a:pt x="2917" y="114"/>
                  </a:lnTo>
                  <a:lnTo>
                    <a:pt x="2982" y="147"/>
                  </a:lnTo>
                  <a:lnTo>
                    <a:pt x="3044" y="184"/>
                  </a:lnTo>
                  <a:lnTo>
                    <a:pt x="3103" y="224"/>
                  </a:lnTo>
                  <a:lnTo>
                    <a:pt x="3158" y="268"/>
                  </a:lnTo>
                  <a:lnTo>
                    <a:pt x="3208" y="314"/>
                  </a:lnTo>
                  <a:lnTo>
                    <a:pt x="3254" y="363"/>
                  </a:lnTo>
                  <a:lnTo>
                    <a:pt x="3296" y="415"/>
                  </a:lnTo>
                  <a:lnTo>
                    <a:pt x="3333" y="469"/>
                  </a:lnTo>
                  <a:lnTo>
                    <a:pt x="3365" y="526"/>
                  </a:lnTo>
                  <a:lnTo>
                    <a:pt x="3391" y="585"/>
                  </a:lnTo>
                  <a:lnTo>
                    <a:pt x="3412" y="646"/>
                  </a:lnTo>
                  <a:lnTo>
                    <a:pt x="3427" y="708"/>
                  </a:lnTo>
                  <a:lnTo>
                    <a:pt x="3437" y="772"/>
                  </a:lnTo>
                  <a:lnTo>
                    <a:pt x="3440" y="838"/>
                  </a:lnTo>
                  <a:lnTo>
                    <a:pt x="3437" y="903"/>
                  </a:lnTo>
                  <a:lnTo>
                    <a:pt x="3427" y="968"/>
                  </a:lnTo>
                  <a:lnTo>
                    <a:pt x="3412" y="1030"/>
                  </a:lnTo>
                  <a:lnTo>
                    <a:pt x="3391" y="1091"/>
                  </a:lnTo>
                  <a:lnTo>
                    <a:pt x="3365" y="1149"/>
                  </a:lnTo>
                  <a:lnTo>
                    <a:pt x="3333" y="1206"/>
                  </a:lnTo>
                  <a:lnTo>
                    <a:pt x="3296" y="1260"/>
                  </a:lnTo>
                  <a:lnTo>
                    <a:pt x="3254" y="1312"/>
                  </a:lnTo>
                  <a:lnTo>
                    <a:pt x="3208" y="1361"/>
                  </a:lnTo>
                  <a:lnTo>
                    <a:pt x="3158" y="1408"/>
                  </a:lnTo>
                  <a:lnTo>
                    <a:pt x="3103" y="1451"/>
                  </a:lnTo>
                  <a:lnTo>
                    <a:pt x="3044" y="1491"/>
                  </a:lnTo>
                  <a:lnTo>
                    <a:pt x="2982" y="1529"/>
                  </a:lnTo>
                  <a:lnTo>
                    <a:pt x="2917" y="1561"/>
                  </a:lnTo>
                  <a:lnTo>
                    <a:pt x="2848" y="1590"/>
                  </a:lnTo>
                  <a:lnTo>
                    <a:pt x="2777" y="1615"/>
                  </a:lnTo>
                  <a:lnTo>
                    <a:pt x="2702" y="1636"/>
                  </a:lnTo>
                  <a:lnTo>
                    <a:pt x="2626" y="1653"/>
                  </a:lnTo>
                  <a:lnTo>
                    <a:pt x="2547" y="1665"/>
                  </a:lnTo>
                  <a:lnTo>
                    <a:pt x="2466" y="1673"/>
                  </a:lnTo>
                  <a:lnTo>
                    <a:pt x="2384" y="1676"/>
                  </a:lnTo>
                  <a:lnTo>
                    <a:pt x="2326" y="1674"/>
                  </a:lnTo>
                  <a:lnTo>
                    <a:pt x="2268" y="1670"/>
                  </a:lnTo>
                  <a:lnTo>
                    <a:pt x="2213" y="1663"/>
                  </a:lnTo>
                  <a:lnTo>
                    <a:pt x="2167" y="1706"/>
                  </a:lnTo>
                  <a:lnTo>
                    <a:pt x="2118" y="1744"/>
                  </a:lnTo>
                  <a:lnTo>
                    <a:pt x="2065" y="1778"/>
                  </a:lnTo>
                  <a:lnTo>
                    <a:pt x="2009" y="1810"/>
                  </a:lnTo>
                  <a:lnTo>
                    <a:pt x="1949" y="1836"/>
                  </a:lnTo>
                  <a:lnTo>
                    <a:pt x="1887" y="1860"/>
                  </a:lnTo>
                  <a:lnTo>
                    <a:pt x="1821" y="1880"/>
                  </a:lnTo>
                  <a:lnTo>
                    <a:pt x="1753" y="1895"/>
                  </a:lnTo>
                  <a:lnTo>
                    <a:pt x="1682" y="1909"/>
                  </a:lnTo>
                  <a:lnTo>
                    <a:pt x="1611" y="1919"/>
                  </a:lnTo>
                  <a:lnTo>
                    <a:pt x="1537" y="1927"/>
                  </a:lnTo>
                  <a:lnTo>
                    <a:pt x="1577" y="1882"/>
                  </a:lnTo>
                  <a:lnTo>
                    <a:pt x="1615" y="1833"/>
                  </a:lnTo>
                  <a:lnTo>
                    <a:pt x="1648" y="1781"/>
                  </a:lnTo>
                  <a:lnTo>
                    <a:pt x="1678" y="1728"/>
                  </a:lnTo>
                  <a:lnTo>
                    <a:pt x="1704" y="1673"/>
                  </a:lnTo>
                  <a:lnTo>
                    <a:pt x="1726" y="1617"/>
                  </a:lnTo>
                  <a:lnTo>
                    <a:pt x="1743" y="1563"/>
                  </a:lnTo>
                  <a:lnTo>
                    <a:pt x="1754" y="1510"/>
                  </a:lnTo>
                  <a:lnTo>
                    <a:pt x="1697" y="1473"/>
                  </a:lnTo>
                  <a:lnTo>
                    <a:pt x="1642" y="1433"/>
                  </a:lnTo>
                  <a:lnTo>
                    <a:pt x="1591" y="1391"/>
                  </a:lnTo>
                  <a:lnTo>
                    <a:pt x="1544" y="1345"/>
                  </a:lnTo>
                  <a:lnTo>
                    <a:pt x="1500" y="1297"/>
                  </a:lnTo>
                  <a:lnTo>
                    <a:pt x="1461" y="1246"/>
                  </a:lnTo>
                  <a:lnTo>
                    <a:pt x="1427" y="1193"/>
                  </a:lnTo>
                  <a:lnTo>
                    <a:pt x="1398" y="1138"/>
                  </a:lnTo>
                  <a:lnTo>
                    <a:pt x="1373" y="1081"/>
                  </a:lnTo>
                  <a:lnTo>
                    <a:pt x="1353" y="1023"/>
                  </a:lnTo>
                  <a:lnTo>
                    <a:pt x="1338" y="962"/>
                  </a:lnTo>
                  <a:lnTo>
                    <a:pt x="1330" y="901"/>
                  </a:lnTo>
                  <a:lnTo>
                    <a:pt x="1327" y="838"/>
                  </a:lnTo>
                  <a:lnTo>
                    <a:pt x="1330" y="772"/>
                  </a:lnTo>
                  <a:lnTo>
                    <a:pt x="1340" y="708"/>
                  </a:lnTo>
                  <a:lnTo>
                    <a:pt x="1355" y="646"/>
                  </a:lnTo>
                  <a:lnTo>
                    <a:pt x="1376" y="585"/>
                  </a:lnTo>
                  <a:lnTo>
                    <a:pt x="1403" y="526"/>
                  </a:lnTo>
                  <a:lnTo>
                    <a:pt x="1434" y="469"/>
                  </a:lnTo>
                  <a:lnTo>
                    <a:pt x="1472" y="415"/>
                  </a:lnTo>
                  <a:lnTo>
                    <a:pt x="1513" y="363"/>
                  </a:lnTo>
                  <a:lnTo>
                    <a:pt x="1559" y="314"/>
                  </a:lnTo>
                  <a:lnTo>
                    <a:pt x="1610" y="268"/>
                  </a:lnTo>
                  <a:lnTo>
                    <a:pt x="1665" y="224"/>
                  </a:lnTo>
                  <a:lnTo>
                    <a:pt x="1723" y="184"/>
                  </a:lnTo>
                  <a:lnTo>
                    <a:pt x="1785" y="147"/>
                  </a:lnTo>
                  <a:lnTo>
                    <a:pt x="1850" y="114"/>
                  </a:lnTo>
                  <a:lnTo>
                    <a:pt x="1919" y="85"/>
                  </a:lnTo>
                  <a:lnTo>
                    <a:pt x="1990" y="60"/>
                  </a:lnTo>
                  <a:lnTo>
                    <a:pt x="2065" y="39"/>
                  </a:lnTo>
                  <a:lnTo>
                    <a:pt x="2141" y="22"/>
                  </a:lnTo>
                  <a:lnTo>
                    <a:pt x="2220" y="10"/>
                  </a:lnTo>
                  <a:lnTo>
                    <a:pt x="2301" y="2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5942914" y="4596687"/>
              <a:ext cx="277422" cy="315473"/>
              <a:chOff x="-2477817" y="3291683"/>
              <a:chExt cx="420688" cy="477838"/>
            </a:xfrm>
            <a:solidFill>
              <a:schemeClr val="tx1"/>
            </a:solidFill>
          </p:grpSpPr>
          <p:sp>
            <p:nvSpPr>
              <p:cNvPr id="222" name="Freeform 158"/>
              <p:cNvSpPr>
                <a:spLocks/>
              </p:cNvSpPr>
              <p:nvPr/>
            </p:nvSpPr>
            <p:spPr bwMode="auto">
              <a:xfrm>
                <a:off x="-2385743" y="3530602"/>
                <a:ext cx="236538" cy="157163"/>
              </a:xfrm>
              <a:custGeom>
                <a:avLst/>
                <a:gdLst>
                  <a:gd name="T0" fmla="*/ 822 w 1643"/>
                  <a:gd name="T1" fmla="*/ 0 h 1090"/>
                  <a:gd name="T2" fmla="*/ 842 w 1643"/>
                  <a:gd name="T3" fmla="*/ 2 h 1090"/>
                  <a:gd name="T4" fmla="*/ 859 w 1643"/>
                  <a:gd name="T5" fmla="*/ 10 h 1090"/>
                  <a:gd name="T6" fmla="*/ 875 w 1643"/>
                  <a:gd name="T7" fmla="*/ 22 h 1090"/>
                  <a:gd name="T8" fmla="*/ 886 w 1643"/>
                  <a:gd name="T9" fmla="*/ 36 h 1090"/>
                  <a:gd name="T10" fmla="*/ 893 w 1643"/>
                  <a:gd name="T11" fmla="*/ 55 h 1090"/>
                  <a:gd name="T12" fmla="*/ 896 w 1643"/>
                  <a:gd name="T13" fmla="*/ 75 h 1090"/>
                  <a:gd name="T14" fmla="*/ 900 w 1643"/>
                  <a:gd name="T15" fmla="*/ 115 h 1090"/>
                  <a:gd name="T16" fmla="*/ 908 w 1643"/>
                  <a:gd name="T17" fmla="*/ 156 h 1090"/>
                  <a:gd name="T18" fmla="*/ 923 w 1643"/>
                  <a:gd name="T19" fmla="*/ 195 h 1090"/>
                  <a:gd name="T20" fmla="*/ 943 w 1643"/>
                  <a:gd name="T21" fmla="*/ 234 h 1090"/>
                  <a:gd name="T22" fmla="*/ 969 w 1643"/>
                  <a:gd name="T23" fmla="*/ 272 h 1090"/>
                  <a:gd name="T24" fmla="*/ 1000 w 1643"/>
                  <a:gd name="T25" fmla="*/ 309 h 1090"/>
                  <a:gd name="T26" fmla="*/ 1036 w 1643"/>
                  <a:gd name="T27" fmla="*/ 344 h 1090"/>
                  <a:gd name="T28" fmla="*/ 1077 w 1643"/>
                  <a:gd name="T29" fmla="*/ 377 h 1090"/>
                  <a:gd name="T30" fmla="*/ 1168 w 1643"/>
                  <a:gd name="T31" fmla="*/ 448 h 1090"/>
                  <a:gd name="T32" fmla="*/ 1253 w 1643"/>
                  <a:gd name="T33" fmla="*/ 520 h 1090"/>
                  <a:gd name="T34" fmla="*/ 1332 w 1643"/>
                  <a:gd name="T35" fmla="*/ 593 h 1090"/>
                  <a:gd name="T36" fmla="*/ 1405 w 1643"/>
                  <a:gd name="T37" fmla="*/ 667 h 1090"/>
                  <a:gd name="T38" fmla="*/ 1472 w 1643"/>
                  <a:gd name="T39" fmla="*/ 743 h 1090"/>
                  <a:gd name="T40" fmla="*/ 1532 w 1643"/>
                  <a:gd name="T41" fmla="*/ 820 h 1090"/>
                  <a:gd name="T42" fmla="*/ 1585 w 1643"/>
                  <a:gd name="T43" fmla="*/ 898 h 1090"/>
                  <a:gd name="T44" fmla="*/ 1634 w 1643"/>
                  <a:gd name="T45" fmla="*/ 977 h 1090"/>
                  <a:gd name="T46" fmla="*/ 1641 w 1643"/>
                  <a:gd name="T47" fmla="*/ 995 h 1090"/>
                  <a:gd name="T48" fmla="*/ 1643 w 1643"/>
                  <a:gd name="T49" fmla="*/ 1015 h 1090"/>
                  <a:gd name="T50" fmla="*/ 1640 w 1643"/>
                  <a:gd name="T51" fmla="*/ 1034 h 1090"/>
                  <a:gd name="T52" fmla="*/ 1633 w 1643"/>
                  <a:gd name="T53" fmla="*/ 1052 h 1090"/>
                  <a:gd name="T54" fmla="*/ 1620 w 1643"/>
                  <a:gd name="T55" fmla="*/ 1068 h 1090"/>
                  <a:gd name="T56" fmla="*/ 1606 w 1643"/>
                  <a:gd name="T57" fmla="*/ 1079 h 1090"/>
                  <a:gd name="T58" fmla="*/ 1587 w 1643"/>
                  <a:gd name="T59" fmla="*/ 1087 h 1090"/>
                  <a:gd name="T60" fmla="*/ 1568 w 1643"/>
                  <a:gd name="T61" fmla="*/ 1090 h 1090"/>
                  <a:gd name="T62" fmla="*/ 74 w 1643"/>
                  <a:gd name="T63" fmla="*/ 1090 h 1090"/>
                  <a:gd name="T64" fmla="*/ 56 w 1643"/>
                  <a:gd name="T65" fmla="*/ 1087 h 1090"/>
                  <a:gd name="T66" fmla="*/ 37 w 1643"/>
                  <a:gd name="T67" fmla="*/ 1079 h 1090"/>
                  <a:gd name="T68" fmla="*/ 22 w 1643"/>
                  <a:gd name="T69" fmla="*/ 1068 h 1090"/>
                  <a:gd name="T70" fmla="*/ 10 w 1643"/>
                  <a:gd name="T71" fmla="*/ 1052 h 1090"/>
                  <a:gd name="T72" fmla="*/ 3 w 1643"/>
                  <a:gd name="T73" fmla="*/ 1034 h 1090"/>
                  <a:gd name="T74" fmla="*/ 0 w 1643"/>
                  <a:gd name="T75" fmla="*/ 1015 h 1090"/>
                  <a:gd name="T76" fmla="*/ 2 w 1643"/>
                  <a:gd name="T77" fmla="*/ 995 h 1090"/>
                  <a:gd name="T78" fmla="*/ 10 w 1643"/>
                  <a:gd name="T79" fmla="*/ 977 h 1090"/>
                  <a:gd name="T80" fmla="*/ 58 w 1643"/>
                  <a:gd name="T81" fmla="*/ 898 h 1090"/>
                  <a:gd name="T82" fmla="*/ 112 w 1643"/>
                  <a:gd name="T83" fmla="*/ 820 h 1090"/>
                  <a:gd name="T84" fmla="*/ 173 w 1643"/>
                  <a:gd name="T85" fmla="*/ 743 h 1090"/>
                  <a:gd name="T86" fmla="*/ 239 w 1643"/>
                  <a:gd name="T87" fmla="*/ 667 h 1090"/>
                  <a:gd name="T88" fmla="*/ 311 w 1643"/>
                  <a:gd name="T89" fmla="*/ 593 h 1090"/>
                  <a:gd name="T90" fmla="*/ 390 w 1643"/>
                  <a:gd name="T91" fmla="*/ 520 h 1090"/>
                  <a:gd name="T92" fmla="*/ 475 w 1643"/>
                  <a:gd name="T93" fmla="*/ 448 h 1090"/>
                  <a:gd name="T94" fmla="*/ 566 w 1643"/>
                  <a:gd name="T95" fmla="*/ 377 h 1090"/>
                  <a:gd name="T96" fmla="*/ 607 w 1643"/>
                  <a:gd name="T97" fmla="*/ 344 h 1090"/>
                  <a:gd name="T98" fmla="*/ 643 w 1643"/>
                  <a:gd name="T99" fmla="*/ 309 h 1090"/>
                  <a:gd name="T100" fmla="*/ 674 w 1643"/>
                  <a:gd name="T101" fmla="*/ 272 h 1090"/>
                  <a:gd name="T102" fmla="*/ 700 w 1643"/>
                  <a:gd name="T103" fmla="*/ 234 h 1090"/>
                  <a:gd name="T104" fmla="*/ 720 w 1643"/>
                  <a:gd name="T105" fmla="*/ 195 h 1090"/>
                  <a:gd name="T106" fmla="*/ 735 w 1643"/>
                  <a:gd name="T107" fmla="*/ 156 h 1090"/>
                  <a:gd name="T108" fmla="*/ 744 w 1643"/>
                  <a:gd name="T109" fmla="*/ 115 h 1090"/>
                  <a:gd name="T110" fmla="*/ 747 w 1643"/>
                  <a:gd name="T111" fmla="*/ 75 h 1090"/>
                  <a:gd name="T112" fmla="*/ 750 w 1643"/>
                  <a:gd name="T113" fmla="*/ 55 h 1090"/>
                  <a:gd name="T114" fmla="*/ 757 w 1643"/>
                  <a:gd name="T115" fmla="*/ 36 h 1090"/>
                  <a:gd name="T116" fmla="*/ 768 w 1643"/>
                  <a:gd name="T117" fmla="*/ 22 h 1090"/>
                  <a:gd name="T118" fmla="*/ 784 w 1643"/>
                  <a:gd name="T119" fmla="*/ 10 h 1090"/>
                  <a:gd name="T120" fmla="*/ 801 w 1643"/>
                  <a:gd name="T121" fmla="*/ 2 h 1090"/>
                  <a:gd name="T122" fmla="*/ 822 w 1643"/>
                  <a:gd name="T123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43" h="1090">
                    <a:moveTo>
                      <a:pt x="822" y="0"/>
                    </a:moveTo>
                    <a:lnTo>
                      <a:pt x="842" y="2"/>
                    </a:lnTo>
                    <a:lnTo>
                      <a:pt x="859" y="10"/>
                    </a:lnTo>
                    <a:lnTo>
                      <a:pt x="875" y="22"/>
                    </a:lnTo>
                    <a:lnTo>
                      <a:pt x="886" y="36"/>
                    </a:lnTo>
                    <a:lnTo>
                      <a:pt x="893" y="55"/>
                    </a:lnTo>
                    <a:lnTo>
                      <a:pt x="896" y="75"/>
                    </a:lnTo>
                    <a:lnTo>
                      <a:pt x="900" y="115"/>
                    </a:lnTo>
                    <a:lnTo>
                      <a:pt x="908" y="156"/>
                    </a:lnTo>
                    <a:lnTo>
                      <a:pt x="923" y="195"/>
                    </a:lnTo>
                    <a:lnTo>
                      <a:pt x="943" y="234"/>
                    </a:lnTo>
                    <a:lnTo>
                      <a:pt x="969" y="272"/>
                    </a:lnTo>
                    <a:lnTo>
                      <a:pt x="1000" y="309"/>
                    </a:lnTo>
                    <a:lnTo>
                      <a:pt x="1036" y="344"/>
                    </a:lnTo>
                    <a:lnTo>
                      <a:pt x="1077" y="377"/>
                    </a:lnTo>
                    <a:lnTo>
                      <a:pt x="1168" y="448"/>
                    </a:lnTo>
                    <a:lnTo>
                      <a:pt x="1253" y="520"/>
                    </a:lnTo>
                    <a:lnTo>
                      <a:pt x="1332" y="593"/>
                    </a:lnTo>
                    <a:lnTo>
                      <a:pt x="1405" y="667"/>
                    </a:lnTo>
                    <a:lnTo>
                      <a:pt x="1472" y="743"/>
                    </a:lnTo>
                    <a:lnTo>
                      <a:pt x="1532" y="820"/>
                    </a:lnTo>
                    <a:lnTo>
                      <a:pt x="1585" y="898"/>
                    </a:lnTo>
                    <a:lnTo>
                      <a:pt x="1634" y="977"/>
                    </a:lnTo>
                    <a:lnTo>
                      <a:pt x="1641" y="995"/>
                    </a:lnTo>
                    <a:lnTo>
                      <a:pt x="1643" y="1015"/>
                    </a:lnTo>
                    <a:lnTo>
                      <a:pt x="1640" y="1034"/>
                    </a:lnTo>
                    <a:lnTo>
                      <a:pt x="1633" y="1052"/>
                    </a:lnTo>
                    <a:lnTo>
                      <a:pt x="1620" y="1068"/>
                    </a:lnTo>
                    <a:lnTo>
                      <a:pt x="1606" y="1079"/>
                    </a:lnTo>
                    <a:lnTo>
                      <a:pt x="1587" y="1087"/>
                    </a:lnTo>
                    <a:lnTo>
                      <a:pt x="1568" y="1090"/>
                    </a:lnTo>
                    <a:lnTo>
                      <a:pt x="74" y="1090"/>
                    </a:lnTo>
                    <a:lnTo>
                      <a:pt x="56" y="1087"/>
                    </a:lnTo>
                    <a:lnTo>
                      <a:pt x="37" y="1079"/>
                    </a:lnTo>
                    <a:lnTo>
                      <a:pt x="22" y="1068"/>
                    </a:lnTo>
                    <a:lnTo>
                      <a:pt x="10" y="1052"/>
                    </a:lnTo>
                    <a:lnTo>
                      <a:pt x="3" y="1034"/>
                    </a:lnTo>
                    <a:lnTo>
                      <a:pt x="0" y="1015"/>
                    </a:lnTo>
                    <a:lnTo>
                      <a:pt x="2" y="995"/>
                    </a:lnTo>
                    <a:lnTo>
                      <a:pt x="10" y="977"/>
                    </a:lnTo>
                    <a:lnTo>
                      <a:pt x="58" y="898"/>
                    </a:lnTo>
                    <a:lnTo>
                      <a:pt x="112" y="820"/>
                    </a:lnTo>
                    <a:lnTo>
                      <a:pt x="173" y="743"/>
                    </a:lnTo>
                    <a:lnTo>
                      <a:pt x="239" y="667"/>
                    </a:lnTo>
                    <a:lnTo>
                      <a:pt x="311" y="593"/>
                    </a:lnTo>
                    <a:lnTo>
                      <a:pt x="390" y="520"/>
                    </a:lnTo>
                    <a:lnTo>
                      <a:pt x="475" y="448"/>
                    </a:lnTo>
                    <a:lnTo>
                      <a:pt x="566" y="377"/>
                    </a:lnTo>
                    <a:lnTo>
                      <a:pt x="607" y="344"/>
                    </a:lnTo>
                    <a:lnTo>
                      <a:pt x="643" y="309"/>
                    </a:lnTo>
                    <a:lnTo>
                      <a:pt x="674" y="272"/>
                    </a:lnTo>
                    <a:lnTo>
                      <a:pt x="700" y="234"/>
                    </a:lnTo>
                    <a:lnTo>
                      <a:pt x="720" y="195"/>
                    </a:lnTo>
                    <a:lnTo>
                      <a:pt x="735" y="156"/>
                    </a:lnTo>
                    <a:lnTo>
                      <a:pt x="744" y="115"/>
                    </a:lnTo>
                    <a:lnTo>
                      <a:pt x="747" y="75"/>
                    </a:lnTo>
                    <a:lnTo>
                      <a:pt x="750" y="55"/>
                    </a:lnTo>
                    <a:lnTo>
                      <a:pt x="757" y="36"/>
                    </a:lnTo>
                    <a:lnTo>
                      <a:pt x="768" y="22"/>
                    </a:lnTo>
                    <a:lnTo>
                      <a:pt x="784" y="10"/>
                    </a:lnTo>
                    <a:lnTo>
                      <a:pt x="801" y="2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59"/>
              <p:cNvSpPr>
                <a:spLocks noEditPoints="1"/>
              </p:cNvSpPr>
              <p:nvPr/>
            </p:nvSpPr>
            <p:spPr bwMode="auto">
              <a:xfrm>
                <a:off x="-2477817" y="3291683"/>
                <a:ext cx="420688" cy="477838"/>
              </a:xfrm>
              <a:custGeom>
                <a:avLst/>
                <a:gdLst>
                  <a:gd name="T0" fmla="*/ 543 w 2912"/>
                  <a:gd name="T1" fmla="*/ 556 h 3309"/>
                  <a:gd name="T2" fmla="*/ 666 w 2912"/>
                  <a:gd name="T3" fmla="*/ 865 h 3309"/>
                  <a:gd name="T4" fmla="*/ 830 w 2912"/>
                  <a:gd name="T5" fmla="*/ 1139 h 3309"/>
                  <a:gd name="T6" fmla="*/ 1012 w 2912"/>
                  <a:gd name="T7" fmla="*/ 1380 h 3309"/>
                  <a:gd name="T8" fmla="*/ 1159 w 2912"/>
                  <a:gd name="T9" fmla="*/ 1557 h 3309"/>
                  <a:gd name="T10" fmla="*/ 1195 w 2912"/>
                  <a:gd name="T11" fmla="*/ 1655 h 3309"/>
                  <a:gd name="T12" fmla="*/ 1159 w 2912"/>
                  <a:gd name="T13" fmla="*/ 1752 h 3309"/>
                  <a:gd name="T14" fmla="*/ 1012 w 2912"/>
                  <a:gd name="T15" fmla="*/ 1929 h 3309"/>
                  <a:gd name="T16" fmla="*/ 830 w 2912"/>
                  <a:gd name="T17" fmla="*/ 2171 h 3309"/>
                  <a:gd name="T18" fmla="*/ 666 w 2912"/>
                  <a:gd name="T19" fmla="*/ 2445 h 3309"/>
                  <a:gd name="T20" fmla="*/ 543 w 2912"/>
                  <a:gd name="T21" fmla="*/ 2754 h 3309"/>
                  <a:gd name="T22" fmla="*/ 2419 w 2912"/>
                  <a:gd name="T23" fmla="*/ 3008 h 3309"/>
                  <a:gd name="T24" fmla="*/ 2343 w 2912"/>
                  <a:gd name="T25" fmla="*/ 2673 h 3309"/>
                  <a:gd name="T26" fmla="*/ 2207 w 2912"/>
                  <a:gd name="T27" fmla="*/ 2374 h 3309"/>
                  <a:gd name="T28" fmla="*/ 2035 w 2912"/>
                  <a:gd name="T29" fmla="*/ 2107 h 3309"/>
                  <a:gd name="T30" fmla="*/ 1854 w 2912"/>
                  <a:gd name="T31" fmla="*/ 1873 h 3309"/>
                  <a:gd name="T32" fmla="*/ 1737 w 2912"/>
                  <a:gd name="T33" fmla="*/ 1730 h 3309"/>
                  <a:gd name="T34" fmla="*/ 1719 w 2912"/>
                  <a:gd name="T35" fmla="*/ 1629 h 3309"/>
                  <a:gd name="T36" fmla="*/ 1766 w 2912"/>
                  <a:gd name="T37" fmla="*/ 1542 h 3309"/>
                  <a:gd name="T38" fmla="*/ 1945 w 2912"/>
                  <a:gd name="T39" fmla="*/ 1323 h 3309"/>
                  <a:gd name="T40" fmla="*/ 2124 w 2912"/>
                  <a:gd name="T41" fmla="*/ 1074 h 3309"/>
                  <a:gd name="T42" fmla="*/ 2281 w 2912"/>
                  <a:gd name="T43" fmla="*/ 790 h 3309"/>
                  <a:gd name="T44" fmla="*/ 2390 w 2912"/>
                  <a:gd name="T45" fmla="*/ 473 h 3309"/>
                  <a:gd name="T46" fmla="*/ 149 w 2912"/>
                  <a:gd name="T47" fmla="*/ 0 h 3309"/>
                  <a:gd name="T48" fmla="*/ 2846 w 2912"/>
                  <a:gd name="T49" fmla="*/ 25 h 3309"/>
                  <a:gd name="T50" fmla="*/ 2909 w 2912"/>
                  <a:gd name="T51" fmla="*/ 120 h 3309"/>
                  <a:gd name="T52" fmla="*/ 2886 w 2912"/>
                  <a:gd name="T53" fmla="*/ 234 h 3309"/>
                  <a:gd name="T54" fmla="*/ 2792 w 2912"/>
                  <a:gd name="T55" fmla="*/ 298 h 3309"/>
                  <a:gd name="T56" fmla="*/ 2690 w 2912"/>
                  <a:gd name="T57" fmla="*/ 491 h 3309"/>
                  <a:gd name="T58" fmla="*/ 2584 w 2912"/>
                  <a:gd name="T59" fmla="*/ 841 h 3309"/>
                  <a:gd name="T60" fmla="*/ 2427 w 2912"/>
                  <a:gd name="T61" fmla="*/ 1152 h 3309"/>
                  <a:gd name="T62" fmla="*/ 2245 w 2912"/>
                  <a:gd name="T63" fmla="*/ 1423 h 3309"/>
                  <a:gd name="T64" fmla="*/ 2061 w 2912"/>
                  <a:gd name="T65" fmla="*/ 1655 h 3309"/>
                  <a:gd name="T66" fmla="*/ 2245 w 2912"/>
                  <a:gd name="T67" fmla="*/ 1887 h 3309"/>
                  <a:gd name="T68" fmla="*/ 2427 w 2912"/>
                  <a:gd name="T69" fmla="*/ 2157 h 3309"/>
                  <a:gd name="T70" fmla="*/ 2584 w 2912"/>
                  <a:gd name="T71" fmla="*/ 2468 h 3309"/>
                  <a:gd name="T72" fmla="*/ 2690 w 2912"/>
                  <a:gd name="T73" fmla="*/ 2818 h 3309"/>
                  <a:gd name="T74" fmla="*/ 2792 w 2912"/>
                  <a:gd name="T75" fmla="*/ 3011 h 3309"/>
                  <a:gd name="T76" fmla="*/ 2886 w 2912"/>
                  <a:gd name="T77" fmla="*/ 3075 h 3309"/>
                  <a:gd name="T78" fmla="*/ 2909 w 2912"/>
                  <a:gd name="T79" fmla="*/ 3189 h 3309"/>
                  <a:gd name="T80" fmla="*/ 2846 w 2912"/>
                  <a:gd name="T81" fmla="*/ 3284 h 3309"/>
                  <a:gd name="T82" fmla="*/ 149 w 2912"/>
                  <a:gd name="T83" fmla="*/ 3309 h 3309"/>
                  <a:gd name="T84" fmla="*/ 43 w 2912"/>
                  <a:gd name="T85" fmla="*/ 3265 h 3309"/>
                  <a:gd name="T86" fmla="*/ 0 w 2912"/>
                  <a:gd name="T87" fmla="*/ 3159 h 3309"/>
                  <a:gd name="T88" fmla="*/ 43 w 2912"/>
                  <a:gd name="T89" fmla="*/ 3052 h 3309"/>
                  <a:gd name="T90" fmla="*/ 149 w 2912"/>
                  <a:gd name="T91" fmla="*/ 3008 h 3309"/>
                  <a:gd name="T92" fmla="*/ 242 w 2912"/>
                  <a:gd name="T93" fmla="*/ 2727 h 3309"/>
                  <a:gd name="T94" fmla="*/ 364 w 2912"/>
                  <a:gd name="T95" fmla="*/ 2387 h 3309"/>
                  <a:gd name="T96" fmla="*/ 528 w 2912"/>
                  <a:gd name="T97" fmla="*/ 2087 h 3309"/>
                  <a:gd name="T98" fmla="*/ 713 w 2912"/>
                  <a:gd name="T99" fmla="*/ 1825 h 3309"/>
                  <a:gd name="T100" fmla="*/ 804 w 2912"/>
                  <a:gd name="T101" fmla="*/ 1600 h 3309"/>
                  <a:gd name="T102" fmla="*/ 620 w 2912"/>
                  <a:gd name="T103" fmla="*/ 1359 h 3309"/>
                  <a:gd name="T104" fmla="*/ 442 w 2912"/>
                  <a:gd name="T105" fmla="*/ 1078 h 3309"/>
                  <a:gd name="T106" fmla="*/ 295 w 2912"/>
                  <a:gd name="T107" fmla="*/ 757 h 3309"/>
                  <a:gd name="T108" fmla="*/ 204 w 2912"/>
                  <a:gd name="T109" fmla="*/ 398 h 3309"/>
                  <a:gd name="T110" fmla="*/ 91 w 2912"/>
                  <a:gd name="T111" fmla="*/ 289 h 3309"/>
                  <a:gd name="T112" fmla="*/ 11 w 2912"/>
                  <a:gd name="T113" fmla="*/ 209 h 3309"/>
                  <a:gd name="T114" fmla="*/ 11 w 2912"/>
                  <a:gd name="T115" fmla="*/ 92 h 3309"/>
                  <a:gd name="T116" fmla="*/ 91 w 2912"/>
                  <a:gd name="T117" fmla="*/ 12 h 3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12" h="3309">
                    <a:moveTo>
                      <a:pt x="493" y="301"/>
                    </a:moveTo>
                    <a:lnTo>
                      <a:pt x="505" y="388"/>
                    </a:lnTo>
                    <a:lnTo>
                      <a:pt x="522" y="473"/>
                    </a:lnTo>
                    <a:lnTo>
                      <a:pt x="543" y="556"/>
                    </a:lnTo>
                    <a:lnTo>
                      <a:pt x="568" y="636"/>
                    </a:lnTo>
                    <a:lnTo>
                      <a:pt x="598" y="714"/>
                    </a:lnTo>
                    <a:lnTo>
                      <a:pt x="630" y="790"/>
                    </a:lnTo>
                    <a:lnTo>
                      <a:pt x="666" y="865"/>
                    </a:lnTo>
                    <a:lnTo>
                      <a:pt x="704" y="936"/>
                    </a:lnTo>
                    <a:lnTo>
                      <a:pt x="745" y="1006"/>
                    </a:lnTo>
                    <a:lnTo>
                      <a:pt x="787" y="1074"/>
                    </a:lnTo>
                    <a:lnTo>
                      <a:pt x="830" y="1139"/>
                    </a:lnTo>
                    <a:lnTo>
                      <a:pt x="876" y="1203"/>
                    </a:lnTo>
                    <a:lnTo>
                      <a:pt x="921" y="1264"/>
                    </a:lnTo>
                    <a:lnTo>
                      <a:pt x="967" y="1323"/>
                    </a:lnTo>
                    <a:lnTo>
                      <a:pt x="1012" y="1380"/>
                    </a:lnTo>
                    <a:lnTo>
                      <a:pt x="1057" y="1437"/>
                    </a:lnTo>
                    <a:lnTo>
                      <a:pt x="1102" y="1490"/>
                    </a:lnTo>
                    <a:lnTo>
                      <a:pt x="1145" y="1542"/>
                    </a:lnTo>
                    <a:lnTo>
                      <a:pt x="1159" y="1557"/>
                    </a:lnTo>
                    <a:lnTo>
                      <a:pt x="1174" y="1580"/>
                    </a:lnTo>
                    <a:lnTo>
                      <a:pt x="1186" y="1604"/>
                    </a:lnTo>
                    <a:lnTo>
                      <a:pt x="1192" y="1629"/>
                    </a:lnTo>
                    <a:lnTo>
                      <a:pt x="1195" y="1655"/>
                    </a:lnTo>
                    <a:lnTo>
                      <a:pt x="1192" y="1680"/>
                    </a:lnTo>
                    <a:lnTo>
                      <a:pt x="1186" y="1706"/>
                    </a:lnTo>
                    <a:lnTo>
                      <a:pt x="1174" y="1730"/>
                    </a:lnTo>
                    <a:lnTo>
                      <a:pt x="1159" y="1752"/>
                    </a:lnTo>
                    <a:lnTo>
                      <a:pt x="1145" y="1768"/>
                    </a:lnTo>
                    <a:lnTo>
                      <a:pt x="1102" y="1819"/>
                    </a:lnTo>
                    <a:lnTo>
                      <a:pt x="1057" y="1873"/>
                    </a:lnTo>
                    <a:lnTo>
                      <a:pt x="1012" y="1929"/>
                    </a:lnTo>
                    <a:lnTo>
                      <a:pt x="967" y="1987"/>
                    </a:lnTo>
                    <a:lnTo>
                      <a:pt x="921" y="2046"/>
                    </a:lnTo>
                    <a:lnTo>
                      <a:pt x="876" y="2107"/>
                    </a:lnTo>
                    <a:lnTo>
                      <a:pt x="830" y="2171"/>
                    </a:lnTo>
                    <a:lnTo>
                      <a:pt x="787" y="2236"/>
                    </a:lnTo>
                    <a:lnTo>
                      <a:pt x="745" y="2304"/>
                    </a:lnTo>
                    <a:lnTo>
                      <a:pt x="704" y="2374"/>
                    </a:lnTo>
                    <a:lnTo>
                      <a:pt x="666" y="2445"/>
                    </a:lnTo>
                    <a:lnTo>
                      <a:pt x="630" y="2519"/>
                    </a:lnTo>
                    <a:lnTo>
                      <a:pt x="598" y="2595"/>
                    </a:lnTo>
                    <a:lnTo>
                      <a:pt x="568" y="2673"/>
                    </a:lnTo>
                    <a:lnTo>
                      <a:pt x="543" y="2754"/>
                    </a:lnTo>
                    <a:lnTo>
                      <a:pt x="522" y="2836"/>
                    </a:lnTo>
                    <a:lnTo>
                      <a:pt x="505" y="2922"/>
                    </a:lnTo>
                    <a:lnTo>
                      <a:pt x="493" y="3008"/>
                    </a:lnTo>
                    <a:lnTo>
                      <a:pt x="2419" y="3008"/>
                    </a:lnTo>
                    <a:lnTo>
                      <a:pt x="2406" y="2922"/>
                    </a:lnTo>
                    <a:lnTo>
                      <a:pt x="2390" y="2836"/>
                    </a:lnTo>
                    <a:lnTo>
                      <a:pt x="2368" y="2754"/>
                    </a:lnTo>
                    <a:lnTo>
                      <a:pt x="2343" y="2673"/>
                    </a:lnTo>
                    <a:lnTo>
                      <a:pt x="2313" y="2595"/>
                    </a:lnTo>
                    <a:lnTo>
                      <a:pt x="2281" y="2519"/>
                    </a:lnTo>
                    <a:lnTo>
                      <a:pt x="2245" y="2445"/>
                    </a:lnTo>
                    <a:lnTo>
                      <a:pt x="2207" y="2374"/>
                    </a:lnTo>
                    <a:lnTo>
                      <a:pt x="2167" y="2304"/>
                    </a:lnTo>
                    <a:lnTo>
                      <a:pt x="2124" y="2236"/>
                    </a:lnTo>
                    <a:lnTo>
                      <a:pt x="2081" y="2171"/>
                    </a:lnTo>
                    <a:lnTo>
                      <a:pt x="2035" y="2107"/>
                    </a:lnTo>
                    <a:lnTo>
                      <a:pt x="1990" y="2046"/>
                    </a:lnTo>
                    <a:lnTo>
                      <a:pt x="1945" y="1987"/>
                    </a:lnTo>
                    <a:lnTo>
                      <a:pt x="1899" y="1929"/>
                    </a:lnTo>
                    <a:lnTo>
                      <a:pt x="1854" y="1873"/>
                    </a:lnTo>
                    <a:lnTo>
                      <a:pt x="1809" y="1819"/>
                    </a:lnTo>
                    <a:lnTo>
                      <a:pt x="1766" y="1768"/>
                    </a:lnTo>
                    <a:lnTo>
                      <a:pt x="1752" y="1752"/>
                    </a:lnTo>
                    <a:lnTo>
                      <a:pt x="1737" y="1730"/>
                    </a:lnTo>
                    <a:lnTo>
                      <a:pt x="1726" y="1706"/>
                    </a:lnTo>
                    <a:lnTo>
                      <a:pt x="1719" y="1680"/>
                    </a:lnTo>
                    <a:lnTo>
                      <a:pt x="1717" y="1655"/>
                    </a:lnTo>
                    <a:lnTo>
                      <a:pt x="1719" y="1629"/>
                    </a:lnTo>
                    <a:lnTo>
                      <a:pt x="1726" y="1604"/>
                    </a:lnTo>
                    <a:lnTo>
                      <a:pt x="1737" y="1580"/>
                    </a:lnTo>
                    <a:lnTo>
                      <a:pt x="1752" y="1557"/>
                    </a:lnTo>
                    <a:lnTo>
                      <a:pt x="1766" y="1542"/>
                    </a:lnTo>
                    <a:lnTo>
                      <a:pt x="1809" y="1490"/>
                    </a:lnTo>
                    <a:lnTo>
                      <a:pt x="1854" y="1437"/>
                    </a:lnTo>
                    <a:lnTo>
                      <a:pt x="1899" y="1380"/>
                    </a:lnTo>
                    <a:lnTo>
                      <a:pt x="1945" y="1323"/>
                    </a:lnTo>
                    <a:lnTo>
                      <a:pt x="1990" y="1264"/>
                    </a:lnTo>
                    <a:lnTo>
                      <a:pt x="2035" y="1203"/>
                    </a:lnTo>
                    <a:lnTo>
                      <a:pt x="2081" y="1139"/>
                    </a:lnTo>
                    <a:lnTo>
                      <a:pt x="2124" y="1074"/>
                    </a:lnTo>
                    <a:lnTo>
                      <a:pt x="2167" y="1006"/>
                    </a:lnTo>
                    <a:lnTo>
                      <a:pt x="2207" y="936"/>
                    </a:lnTo>
                    <a:lnTo>
                      <a:pt x="2245" y="865"/>
                    </a:lnTo>
                    <a:lnTo>
                      <a:pt x="2281" y="790"/>
                    </a:lnTo>
                    <a:lnTo>
                      <a:pt x="2313" y="714"/>
                    </a:lnTo>
                    <a:lnTo>
                      <a:pt x="2343" y="636"/>
                    </a:lnTo>
                    <a:lnTo>
                      <a:pt x="2368" y="556"/>
                    </a:lnTo>
                    <a:lnTo>
                      <a:pt x="2390" y="473"/>
                    </a:lnTo>
                    <a:lnTo>
                      <a:pt x="2406" y="388"/>
                    </a:lnTo>
                    <a:lnTo>
                      <a:pt x="2419" y="301"/>
                    </a:lnTo>
                    <a:lnTo>
                      <a:pt x="493" y="301"/>
                    </a:lnTo>
                    <a:close/>
                    <a:moveTo>
                      <a:pt x="149" y="0"/>
                    </a:moveTo>
                    <a:lnTo>
                      <a:pt x="2762" y="0"/>
                    </a:lnTo>
                    <a:lnTo>
                      <a:pt x="2792" y="3"/>
                    </a:lnTo>
                    <a:lnTo>
                      <a:pt x="2820" y="12"/>
                    </a:lnTo>
                    <a:lnTo>
                      <a:pt x="2846" y="25"/>
                    </a:lnTo>
                    <a:lnTo>
                      <a:pt x="2868" y="44"/>
                    </a:lnTo>
                    <a:lnTo>
                      <a:pt x="2886" y="67"/>
                    </a:lnTo>
                    <a:lnTo>
                      <a:pt x="2900" y="92"/>
                    </a:lnTo>
                    <a:lnTo>
                      <a:pt x="2909" y="120"/>
                    </a:lnTo>
                    <a:lnTo>
                      <a:pt x="2912" y="150"/>
                    </a:lnTo>
                    <a:lnTo>
                      <a:pt x="2909" y="180"/>
                    </a:lnTo>
                    <a:lnTo>
                      <a:pt x="2900" y="209"/>
                    </a:lnTo>
                    <a:lnTo>
                      <a:pt x="2886" y="234"/>
                    </a:lnTo>
                    <a:lnTo>
                      <a:pt x="2868" y="257"/>
                    </a:lnTo>
                    <a:lnTo>
                      <a:pt x="2846" y="275"/>
                    </a:lnTo>
                    <a:lnTo>
                      <a:pt x="2820" y="289"/>
                    </a:lnTo>
                    <a:lnTo>
                      <a:pt x="2792" y="298"/>
                    </a:lnTo>
                    <a:lnTo>
                      <a:pt x="2762" y="301"/>
                    </a:lnTo>
                    <a:lnTo>
                      <a:pt x="2718" y="301"/>
                    </a:lnTo>
                    <a:lnTo>
                      <a:pt x="2707" y="398"/>
                    </a:lnTo>
                    <a:lnTo>
                      <a:pt x="2690" y="491"/>
                    </a:lnTo>
                    <a:lnTo>
                      <a:pt x="2669" y="583"/>
                    </a:lnTo>
                    <a:lnTo>
                      <a:pt x="2645" y="671"/>
                    </a:lnTo>
                    <a:lnTo>
                      <a:pt x="2616" y="757"/>
                    </a:lnTo>
                    <a:lnTo>
                      <a:pt x="2584" y="841"/>
                    </a:lnTo>
                    <a:lnTo>
                      <a:pt x="2548" y="923"/>
                    </a:lnTo>
                    <a:lnTo>
                      <a:pt x="2510" y="1001"/>
                    </a:lnTo>
                    <a:lnTo>
                      <a:pt x="2469" y="1078"/>
                    </a:lnTo>
                    <a:lnTo>
                      <a:pt x="2427" y="1152"/>
                    </a:lnTo>
                    <a:lnTo>
                      <a:pt x="2383" y="1223"/>
                    </a:lnTo>
                    <a:lnTo>
                      <a:pt x="2338" y="1292"/>
                    </a:lnTo>
                    <a:lnTo>
                      <a:pt x="2292" y="1359"/>
                    </a:lnTo>
                    <a:lnTo>
                      <a:pt x="2245" y="1423"/>
                    </a:lnTo>
                    <a:lnTo>
                      <a:pt x="2199" y="1484"/>
                    </a:lnTo>
                    <a:lnTo>
                      <a:pt x="2152" y="1544"/>
                    </a:lnTo>
                    <a:lnTo>
                      <a:pt x="2107" y="1600"/>
                    </a:lnTo>
                    <a:lnTo>
                      <a:pt x="2061" y="1655"/>
                    </a:lnTo>
                    <a:lnTo>
                      <a:pt x="2107" y="1709"/>
                    </a:lnTo>
                    <a:lnTo>
                      <a:pt x="2152" y="1766"/>
                    </a:lnTo>
                    <a:lnTo>
                      <a:pt x="2199" y="1825"/>
                    </a:lnTo>
                    <a:lnTo>
                      <a:pt x="2245" y="1887"/>
                    </a:lnTo>
                    <a:lnTo>
                      <a:pt x="2292" y="1950"/>
                    </a:lnTo>
                    <a:lnTo>
                      <a:pt x="2338" y="2017"/>
                    </a:lnTo>
                    <a:lnTo>
                      <a:pt x="2383" y="2087"/>
                    </a:lnTo>
                    <a:lnTo>
                      <a:pt x="2427" y="2157"/>
                    </a:lnTo>
                    <a:lnTo>
                      <a:pt x="2469" y="2231"/>
                    </a:lnTo>
                    <a:lnTo>
                      <a:pt x="2510" y="2308"/>
                    </a:lnTo>
                    <a:lnTo>
                      <a:pt x="2548" y="2387"/>
                    </a:lnTo>
                    <a:lnTo>
                      <a:pt x="2584" y="2468"/>
                    </a:lnTo>
                    <a:lnTo>
                      <a:pt x="2616" y="2551"/>
                    </a:lnTo>
                    <a:lnTo>
                      <a:pt x="2645" y="2638"/>
                    </a:lnTo>
                    <a:lnTo>
                      <a:pt x="2669" y="2727"/>
                    </a:lnTo>
                    <a:lnTo>
                      <a:pt x="2690" y="2818"/>
                    </a:lnTo>
                    <a:lnTo>
                      <a:pt x="2707" y="2912"/>
                    </a:lnTo>
                    <a:lnTo>
                      <a:pt x="2718" y="3008"/>
                    </a:lnTo>
                    <a:lnTo>
                      <a:pt x="2762" y="3008"/>
                    </a:lnTo>
                    <a:lnTo>
                      <a:pt x="2792" y="3011"/>
                    </a:lnTo>
                    <a:lnTo>
                      <a:pt x="2820" y="3021"/>
                    </a:lnTo>
                    <a:lnTo>
                      <a:pt x="2846" y="3034"/>
                    </a:lnTo>
                    <a:lnTo>
                      <a:pt x="2868" y="3052"/>
                    </a:lnTo>
                    <a:lnTo>
                      <a:pt x="2886" y="3075"/>
                    </a:lnTo>
                    <a:lnTo>
                      <a:pt x="2900" y="3100"/>
                    </a:lnTo>
                    <a:lnTo>
                      <a:pt x="2909" y="3129"/>
                    </a:lnTo>
                    <a:lnTo>
                      <a:pt x="2912" y="3159"/>
                    </a:lnTo>
                    <a:lnTo>
                      <a:pt x="2909" y="3189"/>
                    </a:lnTo>
                    <a:lnTo>
                      <a:pt x="2900" y="3217"/>
                    </a:lnTo>
                    <a:lnTo>
                      <a:pt x="2886" y="3243"/>
                    </a:lnTo>
                    <a:lnTo>
                      <a:pt x="2868" y="3265"/>
                    </a:lnTo>
                    <a:lnTo>
                      <a:pt x="2846" y="3284"/>
                    </a:lnTo>
                    <a:lnTo>
                      <a:pt x="2820" y="3297"/>
                    </a:lnTo>
                    <a:lnTo>
                      <a:pt x="2792" y="3307"/>
                    </a:lnTo>
                    <a:lnTo>
                      <a:pt x="2762" y="3309"/>
                    </a:lnTo>
                    <a:lnTo>
                      <a:pt x="149" y="3309"/>
                    </a:lnTo>
                    <a:lnTo>
                      <a:pt x="119" y="3307"/>
                    </a:lnTo>
                    <a:lnTo>
                      <a:pt x="91" y="3297"/>
                    </a:lnTo>
                    <a:lnTo>
                      <a:pt x="65" y="3284"/>
                    </a:lnTo>
                    <a:lnTo>
                      <a:pt x="43" y="3265"/>
                    </a:lnTo>
                    <a:lnTo>
                      <a:pt x="25" y="3243"/>
                    </a:lnTo>
                    <a:lnTo>
                      <a:pt x="11" y="3217"/>
                    </a:lnTo>
                    <a:lnTo>
                      <a:pt x="2" y="3189"/>
                    </a:lnTo>
                    <a:lnTo>
                      <a:pt x="0" y="3159"/>
                    </a:lnTo>
                    <a:lnTo>
                      <a:pt x="2" y="3129"/>
                    </a:lnTo>
                    <a:lnTo>
                      <a:pt x="11" y="3100"/>
                    </a:lnTo>
                    <a:lnTo>
                      <a:pt x="25" y="3075"/>
                    </a:lnTo>
                    <a:lnTo>
                      <a:pt x="43" y="3052"/>
                    </a:lnTo>
                    <a:lnTo>
                      <a:pt x="65" y="3034"/>
                    </a:lnTo>
                    <a:lnTo>
                      <a:pt x="91" y="3021"/>
                    </a:lnTo>
                    <a:lnTo>
                      <a:pt x="119" y="3011"/>
                    </a:lnTo>
                    <a:lnTo>
                      <a:pt x="149" y="3008"/>
                    </a:lnTo>
                    <a:lnTo>
                      <a:pt x="193" y="3008"/>
                    </a:lnTo>
                    <a:lnTo>
                      <a:pt x="204" y="2912"/>
                    </a:lnTo>
                    <a:lnTo>
                      <a:pt x="221" y="2818"/>
                    </a:lnTo>
                    <a:lnTo>
                      <a:pt x="242" y="2727"/>
                    </a:lnTo>
                    <a:lnTo>
                      <a:pt x="266" y="2638"/>
                    </a:lnTo>
                    <a:lnTo>
                      <a:pt x="295" y="2551"/>
                    </a:lnTo>
                    <a:lnTo>
                      <a:pt x="327" y="2468"/>
                    </a:lnTo>
                    <a:lnTo>
                      <a:pt x="364" y="2387"/>
                    </a:lnTo>
                    <a:lnTo>
                      <a:pt x="402" y="2308"/>
                    </a:lnTo>
                    <a:lnTo>
                      <a:pt x="442" y="2231"/>
                    </a:lnTo>
                    <a:lnTo>
                      <a:pt x="484" y="2157"/>
                    </a:lnTo>
                    <a:lnTo>
                      <a:pt x="528" y="2087"/>
                    </a:lnTo>
                    <a:lnTo>
                      <a:pt x="573" y="2017"/>
                    </a:lnTo>
                    <a:lnTo>
                      <a:pt x="620" y="1950"/>
                    </a:lnTo>
                    <a:lnTo>
                      <a:pt x="666" y="1887"/>
                    </a:lnTo>
                    <a:lnTo>
                      <a:pt x="713" y="1825"/>
                    </a:lnTo>
                    <a:lnTo>
                      <a:pt x="759" y="1766"/>
                    </a:lnTo>
                    <a:lnTo>
                      <a:pt x="805" y="1709"/>
                    </a:lnTo>
                    <a:lnTo>
                      <a:pt x="850" y="1655"/>
                    </a:lnTo>
                    <a:lnTo>
                      <a:pt x="804" y="1600"/>
                    </a:lnTo>
                    <a:lnTo>
                      <a:pt x="759" y="1544"/>
                    </a:lnTo>
                    <a:lnTo>
                      <a:pt x="713" y="1484"/>
                    </a:lnTo>
                    <a:lnTo>
                      <a:pt x="666" y="1423"/>
                    </a:lnTo>
                    <a:lnTo>
                      <a:pt x="620" y="1359"/>
                    </a:lnTo>
                    <a:lnTo>
                      <a:pt x="573" y="1292"/>
                    </a:lnTo>
                    <a:lnTo>
                      <a:pt x="528" y="1223"/>
                    </a:lnTo>
                    <a:lnTo>
                      <a:pt x="484" y="1152"/>
                    </a:lnTo>
                    <a:lnTo>
                      <a:pt x="442" y="1078"/>
                    </a:lnTo>
                    <a:lnTo>
                      <a:pt x="401" y="1001"/>
                    </a:lnTo>
                    <a:lnTo>
                      <a:pt x="364" y="923"/>
                    </a:lnTo>
                    <a:lnTo>
                      <a:pt x="327" y="841"/>
                    </a:lnTo>
                    <a:lnTo>
                      <a:pt x="295" y="757"/>
                    </a:lnTo>
                    <a:lnTo>
                      <a:pt x="266" y="671"/>
                    </a:lnTo>
                    <a:lnTo>
                      <a:pt x="242" y="583"/>
                    </a:lnTo>
                    <a:lnTo>
                      <a:pt x="221" y="491"/>
                    </a:lnTo>
                    <a:lnTo>
                      <a:pt x="204" y="398"/>
                    </a:lnTo>
                    <a:lnTo>
                      <a:pt x="193" y="301"/>
                    </a:lnTo>
                    <a:lnTo>
                      <a:pt x="149" y="301"/>
                    </a:lnTo>
                    <a:lnTo>
                      <a:pt x="119" y="298"/>
                    </a:lnTo>
                    <a:lnTo>
                      <a:pt x="91" y="289"/>
                    </a:lnTo>
                    <a:lnTo>
                      <a:pt x="65" y="275"/>
                    </a:lnTo>
                    <a:lnTo>
                      <a:pt x="43" y="257"/>
                    </a:lnTo>
                    <a:lnTo>
                      <a:pt x="25" y="234"/>
                    </a:lnTo>
                    <a:lnTo>
                      <a:pt x="11" y="209"/>
                    </a:lnTo>
                    <a:lnTo>
                      <a:pt x="2" y="180"/>
                    </a:lnTo>
                    <a:lnTo>
                      <a:pt x="0" y="150"/>
                    </a:lnTo>
                    <a:lnTo>
                      <a:pt x="2" y="120"/>
                    </a:lnTo>
                    <a:lnTo>
                      <a:pt x="11" y="92"/>
                    </a:lnTo>
                    <a:lnTo>
                      <a:pt x="25" y="67"/>
                    </a:lnTo>
                    <a:lnTo>
                      <a:pt x="43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5407728" y="2146307"/>
              <a:ext cx="1613656" cy="2061931"/>
              <a:chOff x="3814763" y="1249363"/>
              <a:chExt cx="3725863" cy="4760913"/>
            </a:xfrm>
          </p:grpSpPr>
          <p:sp>
            <p:nvSpPr>
              <p:cNvPr id="289" name="Freeform 65"/>
              <p:cNvSpPr>
                <a:spLocks/>
              </p:cNvSpPr>
              <p:nvPr/>
            </p:nvSpPr>
            <p:spPr bwMode="auto">
              <a:xfrm>
                <a:off x="7169151" y="2298700"/>
                <a:ext cx="371475" cy="2217738"/>
              </a:xfrm>
              <a:custGeom>
                <a:avLst/>
                <a:gdLst>
                  <a:gd name="T0" fmla="*/ 161 w 234"/>
                  <a:gd name="T1" fmla="*/ 0 h 1397"/>
                  <a:gd name="T2" fmla="*/ 234 w 234"/>
                  <a:gd name="T3" fmla="*/ 0 h 1397"/>
                  <a:gd name="T4" fmla="*/ 234 w 234"/>
                  <a:gd name="T5" fmla="*/ 1255 h 1397"/>
                  <a:gd name="T6" fmla="*/ 0 w 234"/>
                  <a:gd name="T7" fmla="*/ 1397 h 1397"/>
                  <a:gd name="T8" fmla="*/ 0 w 234"/>
                  <a:gd name="T9" fmla="*/ 70 h 1397"/>
                  <a:gd name="T10" fmla="*/ 161 w 234"/>
                  <a:gd name="T11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1397">
                    <a:moveTo>
                      <a:pt x="161" y="0"/>
                    </a:moveTo>
                    <a:lnTo>
                      <a:pt x="234" y="0"/>
                    </a:lnTo>
                    <a:lnTo>
                      <a:pt x="234" y="1255"/>
                    </a:lnTo>
                    <a:lnTo>
                      <a:pt x="0" y="1397"/>
                    </a:lnTo>
                    <a:lnTo>
                      <a:pt x="0" y="7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66"/>
              <p:cNvSpPr>
                <a:spLocks/>
              </p:cNvSpPr>
              <p:nvPr/>
            </p:nvSpPr>
            <p:spPr bwMode="auto">
              <a:xfrm>
                <a:off x="6797676" y="2298700"/>
                <a:ext cx="371475" cy="2217738"/>
              </a:xfrm>
              <a:custGeom>
                <a:avLst/>
                <a:gdLst>
                  <a:gd name="T0" fmla="*/ 0 w 234"/>
                  <a:gd name="T1" fmla="*/ 0 h 1397"/>
                  <a:gd name="T2" fmla="*/ 74 w 234"/>
                  <a:gd name="T3" fmla="*/ 0 h 1397"/>
                  <a:gd name="T4" fmla="*/ 234 w 234"/>
                  <a:gd name="T5" fmla="*/ 70 h 1397"/>
                  <a:gd name="T6" fmla="*/ 234 w 234"/>
                  <a:gd name="T7" fmla="*/ 1397 h 1397"/>
                  <a:gd name="T8" fmla="*/ 0 w 234"/>
                  <a:gd name="T9" fmla="*/ 1255 h 1397"/>
                  <a:gd name="T10" fmla="*/ 0 w 234"/>
                  <a:gd name="T11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1397">
                    <a:moveTo>
                      <a:pt x="0" y="0"/>
                    </a:moveTo>
                    <a:lnTo>
                      <a:pt x="74" y="0"/>
                    </a:lnTo>
                    <a:lnTo>
                      <a:pt x="234" y="70"/>
                    </a:lnTo>
                    <a:lnTo>
                      <a:pt x="234" y="1397"/>
                    </a:lnTo>
                    <a:lnTo>
                      <a:pt x="0" y="1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67"/>
              <p:cNvSpPr>
                <a:spLocks/>
              </p:cNvSpPr>
              <p:nvPr/>
            </p:nvSpPr>
            <p:spPr bwMode="auto">
              <a:xfrm>
                <a:off x="6797676" y="2112963"/>
                <a:ext cx="742950" cy="369888"/>
              </a:xfrm>
              <a:custGeom>
                <a:avLst/>
                <a:gdLst>
                  <a:gd name="T0" fmla="*/ 234 w 468"/>
                  <a:gd name="T1" fmla="*/ 0 h 233"/>
                  <a:gd name="T2" fmla="*/ 468 w 468"/>
                  <a:gd name="T3" fmla="*/ 117 h 233"/>
                  <a:gd name="T4" fmla="*/ 234 w 468"/>
                  <a:gd name="T5" fmla="*/ 233 h 233"/>
                  <a:gd name="T6" fmla="*/ 0 w 468"/>
                  <a:gd name="T7" fmla="*/ 117 h 233"/>
                  <a:gd name="T8" fmla="*/ 234 w 46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233">
                    <a:moveTo>
                      <a:pt x="234" y="0"/>
                    </a:moveTo>
                    <a:lnTo>
                      <a:pt x="468" y="117"/>
                    </a:lnTo>
                    <a:lnTo>
                      <a:pt x="234" y="233"/>
                    </a:lnTo>
                    <a:lnTo>
                      <a:pt x="0" y="11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68"/>
              <p:cNvSpPr>
                <a:spLocks/>
              </p:cNvSpPr>
              <p:nvPr/>
            </p:nvSpPr>
            <p:spPr bwMode="auto">
              <a:xfrm>
                <a:off x="6570663" y="2844800"/>
                <a:ext cx="373063" cy="1930400"/>
              </a:xfrm>
              <a:custGeom>
                <a:avLst/>
                <a:gdLst>
                  <a:gd name="T0" fmla="*/ 161 w 235"/>
                  <a:gd name="T1" fmla="*/ 0 h 1216"/>
                  <a:gd name="T2" fmla="*/ 235 w 235"/>
                  <a:gd name="T3" fmla="*/ 0 h 1216"/>
                  <a:gd name="T4" fmla="*/ 235 w 235"/>
                  <a:gd name="T5" fmla="*/ 1076 h 1216"/>
                  <a:gd name="T6" fmla="*/ 0 w 235"/>
                  <a:gd name="T7" fmla="*/ 1216 h 1216"/>
                  <a:gd name="T8" fmla="*/ 0 w 235"/>
                  <a:gd name="T9" fmla="*/ 72 h 1216"/>
                  <a:gd name="T10" fmla="*/ 161 w 235"/>
                  <a:gd name="T11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1216">
                    <a:moveTo>
                      <a:pt x="161" y="0"/>
                    </a:moveTo>
                    <a:lnTo>
                      <a:pt x="235" y="0"/>
                    </a:lnTo>
                    <a:lnTo>
                      <a:pt x="235" y="1076"/>
                    </a:lnTo>
                    <a:lnTo>
                      <a:pt x="0" y="1216"/>
                    </a:lnTo>
                    <a:lnTo>
                      <a:pt x="0" y="7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69"/>
              <p:cNvSpPr>
                <a:spLocks/>
              </p:cNvSpPr>
              <p:nvPr/>
            </p:nvSpPr>
            <p:spPr bwMode="auto">
              <a:xfrm>
                <a:off x="6199188" y="2844800"/>
                <a:ext cx="371475" cy="1930400"/>
              </a:xfrm>
              <a:custGeom>
                <a:avLst/>
                <a:gdLst>
                  <a:gd name="T0" fmla="*/ 0 w 234"/>
                  <a:gd name="T1" fmla="*/ 0 h 1216"/>
                  <a:gd name="T2" fmla="*/ 74 w 234"/>
                  <a:gd name="T3" fmla="*/ 0 h 1216"/>
                  <a:gd name="T4" fmla="*/ 234 w 234"/>
                  <a:gd name="T5" fmla="*/ 72 h 1216"/>
                  <a:gd name="T6" fmla="*/ 234 w 234"/>
                  <a:gd name="T7" fmla="*/ 1216 h 1216"/>
                  <a:gd name="T8" fmla="*/ 0 w 234"/>
                  <a:gd name="T9" fmla="*/ 1076 h 1216"/>
                  <a:gd name="T10" fmla="*/ 0 w 234"/>
                  <a:gd name="T11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1216">
                    <a:moveTo>
                      <a:pt x="0" y="0"/>
                    </a:moveTo>
                    <a:lnTo>
                      <a:pt x="74" y="0"/>
                    </a:lnTo>
                    <a:lnTo>
                      <a:pt x="234" y="72"/>
                    </a:lnTo>
                    <a:lnTo>
                      <a:pt x="234" y="1216"/>
                    </a:lnTo>
                    <a:lnTo>
                      <a:pt x="0" y="10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70"/>
              <p:cNvSpPr>
                <a:spLocks/>
              </p:cNvSpPr>
              <p:nvPr/>
            </p:nvSpPr>
            <p:spPr bwMode="auto">
              <a:xfrm>
                <a:off x="6199188" y="2660650"/>
                <a:ext cx="744538" cy="369888"/>
              </a:xfrm>
              <a:custGeom>
                <a:avLst/>
                <a:gdLst>
                  <a:gd name="T0" fmla="*/ 234 w 469"/>
                  <a:gd name="T1" fmla="*/ 0 h 233"/>
                  <a:gd name="T2" fmla="*/ 469 w 469"/>
                  <a:gd name="T3" fmla="*/ 116 h 233"/>
                  <a:gd name="T4" fmla="*/ 234 w 469"/>
                  <a:gd name="T5" fmla="*/ 233 h 233"/>
                  <a:gd name="T6" fmla="*/ 0 w 469"/>
                  <a:gd name="T7" fmla="*/ 116 h 233"/>
                  <a:gd name="T8" fmla="*/ 234 w 469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233">
                    <a:moveTo>
                      <a:pt x="234" y="0"/>
                    </a:moveTo>
                    <a:lnTo>
                      <a:pt x="469" y="116"/>
                    </a:lnTo>
                    <a:lnTo>
                      <a:pt x="234" y="233"/>
                    </a:lnTo>
                    <a:lnTo>
                      <a:pt x="0" y="1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71"/>
              <p:cNvSpPr>
                <a:spLocks/>
              </p:cNvSpPr>
              <p:nvPr/>
            </p:nvSpPr>
            <p:spPr bwMode="auto">
              <a:xfrm>
                <a:off x="5973763" y="3368675"/>
                <a:ext cx="373063" cy="1727200"/>
              </a:xfrm>
              <a:custGeom>
                <a:avLst/>
                <a:gdLst>
                  <a:gd name="T0" fmla="*/ 161 w 235"/>
                  <a:gd name="T1" fmla="*/ 0 h 1088"/>
                  <a:gd name="T2" fmla="*/ 235 w 235"/>
                  <a:gd name="T3" fmla="*/ 0 h 1088"/>
                  <a:gd name="T4" fmla="*/ 235 w 235"/>
                  <a:gd name="T5" fmla="*/ 948 h 1088"/>
                  <a:gd name="T6" fmla="*/ 0 w 235"/>
                  <a:gd name="T7" fmla="*/ 1088 h 1088"/>
                  <a:gd name="T8" fmla="*/ 0 w 235"/>
                  <a:gd name="T9" fmla="*/ 71 h 1088"/>
                  <a:gd name="T10" fmla="*/ 161 w 235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1088">
                    <a:moveTo>
                      <a:pt x="161" y="0"/>
                    </a:moveTo>
                    <a:lnTo>
                      <a:pt x="235" y="0"/>
                    </a:lnTo>
                    <a:lnTo>
                      <a:pt x="235" y="948"/>
                    </a:lnTo>
                    <a:lnTo>
                      <a:pt x="0" y="1088"/>
                    </a:lnTo>
                    <a:lnTo>
                      <a:pt x="0" y="7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72"/>
              <p:cNvSpPr>
                <a:spLocks/>
              </p:cNvSpPr>
              <p:nvPr/>
            </p:nvSpPr>
            <p:spPr bwMode="auto">
              <a:xfrm>
                <a:off x="5603876" y="3368675"/>
                <a:ext cx="369888" cy="1727200"/>
              </a:xfrm>
              <a:custGeom>
                <a:avLst/>
                <a:gdLst>
                  <a:gd name="T0" fmla="*/ 0 w 233"/>
                  <a:gd name="T1" fmla="*/ 0 h 1088"/>
                  <a:gd name="T2" fmla="*/ 74 w 233"/>
                  <a:gd name="T3" fmla="*/ 0 h 1088"/>
                  <a:gd name="T4" fmla="*/ 233 w 233"/>
                  <a:gd name="T5" fmla="*/ 71 h 1088"/>
                  <a:gd name="T6" fmla="*/ 233 w 233"/>
                  <a:gd name="T7" fmla="*/ 1088 h 1088"/>
                  <a:gd name="T8" fmla="*/ 0 w 233"/>
                  <a:gd name="T9" fmla="*/ 948 h 1088"/>
                  <a:gd name="T10" fmla="*/ 0 w 233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1088">
                    <a:moveTo>
                      <a:pt x="0" y="0"/>
                    </a:moveTo>
                    <a:lnTo>
                      <a:pt x="74" y="0"/>
                    </a:lnTo>
                    <a:lnTo>
                      <a:pt x="233" y="71"/>
                    </a:lnTo>
                    <a:lnTo>
                      <a:pt x="233" y="1088"/>
                    </a:lnTo>
                    <a:lnTo>
                      <a:pt x="0" y="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73"/>
              <p:cNvSpPr>
                <a:spLocks/>
              </p:cNvSpPr>
              <p:nvPr/>
            </p:nvSpPr>
            <p:spPr bwMode="auto">
              <a:xfrm>
                <a:off x="5603876" y="3182938"/>
                <a:ext cx="742950" cy="371475"/>
              </a:xfrm>
              <a:custGeom>
                <a:avLst/>
                <a:gdLst>
                  <a:gd name="T0" fmla="*/ 233 w 468"/>
                  <a:gd name="T1" fmla="*/ 0 h 234"/>
                  <a:gd name="T2" fmla="*/ 468 w 468"/>
                  <a:gd name="T3" fmla="*/ 117 h 234"/>
                  <a:gd name="T4" fmla="*/ 233 w 468"/>
                  <a:gd name="T5" fmla="*/ 234 h 234"/>
                  <a:gd name="T6" fmla="*/ 0 w 468"/>
                  <a:gd name="T7" fmla="*/ 117 h 234"/>
                  <a:gd name="T8" fmla="*/ 233 w 468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234">
                    <a:moveTo>
                      <a:pt x="233" y="0"/>
                    </a:moveTo>
                    <a:lnTo>
                      <a:pt x="468" y="117"/>
                    </a:lnTo>
                    <a:lnTo>
                      <a:pt x="233" y="234"/>
                    </a:lnTo>
                    <a:lnTo>
                      <a:pt x="0" y="117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74"/>
              <p:cNvSpPr>
                <a:spLocks/>
              </p:cNvSpPr>
              <p:nvPr/>
            </p:nvSpPr>
            <p:spPr bwMode="auto">
              <a:xfrm>
                <a:off x="5400676" y="3938588"/>
                <a:ext cx="373063" cy="1457325"/>
              </a:xfrm>
              <a:custGeom>
                <a:avLst/>
                <a:gdLst>
                  <a:gd name="T0" fmla="*/ 161 w 235"/>
                  <a:gd name="T1" fmla="*/ 0 h 918"/>
                  <a:gd name="T2" fmla="*/ 235 w 235"/>
                  <a:gd name="T3" fmla="*/ 0 h 918"/>
                  <a:gd name="T4" fmla="*/ 235 w 235"/>
                  <a:gd name="T5" fmla="*/ 778 h 918"/>
                  <a:gd name="T6" fmla="*/ 0 w 235"/>
                  <a:gd name="T7" fmla="*/ 918 h 918"/>
                  <a:gd name="T8" fmla="*/ 0 w 235"/>
                  <a:gd name="T9" fmla="*/ 70 h 918"/>
                  <a:gd name="T10" fmla="*/ 161 w 235"/>
                  <a:gd name="T11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918">
                    <a:moveTo>
                      <a:pt x="161" y="0"/>
                    </a:moveTo>
                    <a:lnTo>
                      <a:pt x="235" y="0"/>
                    </a:lnTo>
                    <a:lnTo>
                      <a:pt x="235" y="778"/>
                    </a:lnTo>
                    <a:lnTo>
                      <a:pt x="0" y="918"/>
                    </a:lnTo>
                    <a:lnTo>
                      <a:pt x="0" y="7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5"/>
              <p:cNvSpPr>
                <a:spLocks/>
              </p:cNvSpPr>
              <p:nvPr/>
            </p:nvSpPr>
            <p:spPr bwMode="auto">
              <a:xfrm>
                <a:off x="5030788" y="3938588"/>
                <a:ext cx="369888" cy="1457325"/>
              </a:xfrm>
              <a:custGeom>
                <a:avLst/>
                <a:gdLst>
                  <a:gd name="T0" fmla="*/ 0 w 233"/>
                  <a:gd name="T1" fmla="*/ 0 h 918"/>
                  <a:gd name="T2" fmla="*/ 73 w 233"/>
                  <a:gd name="T3" fmla="*/ 0 h 918"/>
                  <a:gd name="T4" fmla="*/ 233 w 233"/>
                  <a:gd name="T5" fmla="*/ 70 h 918"/>
                  <a:gd name="T6" fmla="*/ 233 w 233"/>
                  <a:gd name="T7" fmla="*/ 918 h 918"/>
                  <a:gd name="T8" fmla="*/ 0 w 233"/>
                  <a:gd name="T9" fmla="*/ 778 h 918"/>
                  <a:gd name="T10" fmla="*/ 0 w 233"/>
                  <a:gd name="T11" fmla="*/ 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" h="918">
                    <a:moveTo>
                      <a:pt x="0" y="0"/>
                    </a:moveTo>
                    <a:lnTo>
                      <a:pt x="73" y="0"/>
                    </a:lnTo>
                    <a:lnTo>
                      <a:pt x="233" y="70"/>
                    </a:lnTo>
                    <a:lnTo>
                      <a:pt x="233" y="918"/>
                    </a:lnTo>
                    <a:lnTo>
                      <a:pt x="0" y="7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76"/>
              <p:cNvSpPr>
                <a:spLocks/>
              </p:cNvSpPr>
              <p:nvPr/>
            </p:nvSpPr>
            <p:spPr bwMode="auto">
              <a:xfrm>
                <a:off x="5030788" y="3752850"/>
                <a:ext cx="742950" cy="369888"/>
              </a:xfrm>
              <a:custGeom>
                <a:avLst/>
                <a:gdLst>
                  <a:gd name="T0" fmla="*/ 233 w 468"/>
                  <a:gd name="T1" fmla="*/ 0 h 233"/>
                  <a:gd name="T2" fmla="*/ 468 w 468"/>
                  <a:gd name="T3" fmla="*/ 117 h 233"/>
                  <a:gd name="T4" fmla="*/ 233 w 468"/>
                  <a:gd name="T5" fmla="*/ 233 h 233"/>
                  <a:gd name="T6" fmla="*/ 0 w 468"/>
                  <a:gd name="T7" fmla="*/ 117 h 233"/>
                  <a:gd name="T8" fmla="*/ 233 w 46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233">
                    <a:moveTo>
                      <a:pt x="233" y="0"/>
                    </a:moveTo>
                    <a:lnTo>
                      <a:pt x="468" y="117"/>
                    </a:lnTo>
                    <a:lnTo>
                      <a:pt x="233" y="233"/>
                    </a:lnTo>
                    <a:lnTo>
                      <a:pt x="0" y="117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77"/>
              <p:cNvSpPr>
                <a:spLocks/>
              </p:cNvSpPr>
              <p:nvPr/>
            </p:nvSpPr>
            <p:spPr bwMode="auto">
              <a:xfrm>
                <a:off x="4805363" y="4435475"/>
                <a:ext cx="371475" cy="1285875"/>
              </a:xfrm>
              <a:custGeom>
                <a:avLst/>
                <a:gdLst>
                  <a:gd name="T0" fmla="*/ 161 w 234"/>
                  <a:gd name="T1" fmla="*/ 0 h 810"/>
                  <a:gd name="T2" fmla="*/ 234 w 234"/>
                  <a:gd name="T3" fmla="*/ 0 h 810"/>
                  <a:gd name="T4" fmla="*/ 234 w 234"/>
                  <a:gd name="T5" fmla="*/ 668 h 810"/>
                  <a:gd name="T6" fmla="*/ 0 w 234"/>
                  <a:gd name="T7" fmla="*/ 810 h 810"/>
                  <a:gd name="T8" fmla="*/ 0 w 234"/>
                  <a:gd name="T9" fmla="*/ 71 h 810"/>
                  <a:gd name="T10" fmla="*/ 161 w 234"/>
                  <a:gd name="T11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810">
                    <a:moveTo>
                      <a:pt x="161" y="0"/>
                    </a:moveTo>
                    <a:lnTo>
                      <a:pt x="234" y="0"/>
                    </a:lnTo>
                    <a:lnTo>
                      <a:pt x="234" y="668"/>
                    </a:lnTo>
                    <a:lnTo>
                      <a:pt x="0" y="810"/>
                    </a:lnTo>
                    <a:lnTo>
                      <a:pt x="0" y="7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78"/>
              <p:cNvSpPr>
                <a:spLocks/>
              </p:cNvSpPr>
              <p:nvPr/>
            </p:nvSpPr>
            <p:spPr bwMode="auto">
              <a:xfrm>
                <a:off x="4433888" y="4435475"/>
                <a:ext cx="371475" cy="1285875"/>
              </a:xfrm>
              <a:custGeom>
                <a:avLst/>
                <a:gdLst>
                  <a:gd name="T0" fmla="*/ 0 w 234"/>
                  <a:gd name="T1" fmla="*/ 0 h 810"/>
                  <a:gd name="T2" fmla="*/ 74 w 234"/>
                  <a:gd name="T3" fmla="*/ 0 h 810"/>
                  <a:gd name="T4" fmla="*/ 234 w 234"/>
                  <a:gd name="T5" fmla="*/ 71 h 810"/>
                  <a:gd name="T6" fmla="*/ 234 w 234"/>
                  <a:gd name="T7" fmla="*/ 810 h 810"/>
                  <a:gd name="T8" fmla="*/ 0 w 234"/>
                  <a:gd name="T9" fmla="*/ 668 h 810"/>
                  <a:gd name="T10" fmla="*/ 0 w 234"/>
                  <a:gd name="T11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810">
                    <a:moveTo>
                      <a:pt x="0" y="0"/>
                    </a:moveTo>
                    <a:lnTo>
                      <a:pt x="74" y="0"/>
                    </a:lnTo>
                    <a:lnTo>
                      <a:pt x="234" y="71"/>
                    </a:lnTo>
                    <a:lnTo>
                      <a:pt x="234" y="810"/>
                    </a:lnTo>
                    <a:lnTo>
                      <a:pt x="0" y="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79"/>
              <p:cNvSpPr>
                <a:spLocks/>
              </p:cNvSpPr>
              <p:nvPr/>
            </p:nvSpPr>
            <p:spPr bwMode="auto">
              <a:xfrm>
                <a:off x="4433888" y="4251325"/>
                <a:ext cx="742950" cy="369888"/>
              </a:xfrm>
              <a:custGeom>
                <a:avLst/>
                <a:gdLst>
                  <a:gd name="T0" fmla="*/ 234 w 468"/>
                  <a:gd name="T1" fmla="*/ 0 h 233"/>
                  <a:gd name="T2" fmla="*/ 468 w 468"/>
                  <a:gd name="T3" fmla="*/ 116 h 233"/>
                  <a:gd name="T4" fmla="*/ 234 w 468"/>
                  <a:gd name="T5" fmla="*/ 233 h 233"/>
                  <a:gd name="T6" fmla="*/ 0 w 468"/>
                  <a:gd name="T7" fmla="*/ 116 h 233"/>
                  <a:gd name="T8" fmla="*/ 234 w 46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233">
                    <a:moveTo>
                      <a:pt x="234" y="0"/>
                    </a:moveTo>
                    <a:lnTo>
                      <a:pt x="468" y="116"/>
                    </a:lnTo>
                    <a:lnTo>
                      <a:pt x="234" y="233"/>
                    </a:lnTo>
                    <a:lnTo>
                      <a:pt x="0" y="1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80"/>
              <p:cNvSpPr>
                <a:spLocks/>
              </p:cNvSpPr>
              <p:nvPr/>
            </p:nvSpPr>
            <p:spPr bwMode="auto">
              <a:xfrm>
                <a:off x="4213226" y="4932363"/>
                <a:ext cx="371475" cy="1077913"/>
              </a:xfrm>
              <a:custGeom>
                <a:avLst/>
                <a:gdLst>
                  <a:gd name="T0" fmla="*/ 160 w 234"/>
                  <a:gd name="T1" fmla="*/ 0 h 679"/>
                  <a:gd name="T2" fmla="*/ 234 w 234"/>
                  <a:gd name="T3" fmla="*/ 0 h 679"/>
                  <a:gd name="T4" fmla="*/ 234 w 234"/>
                  <a:gd name="T5" fmla="*/ 537 h 679"/>
                  <a:gd name="T6" fmla="*/ 0 w 234"/>
                  <a:gd name="T7" fmla="*/ 679 h 679"/>
                  <a:gd name="T8" fmla="*/ 0 w 234"/>
                  <a:gd name="T9" fmla="*/ 72 h 679"/>
                  <a:gd name="T10" fmla="*/ 160 w 234"/>
                  <a:gd name="T11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679">
                    <a:moveTo>
                      <a:pt x="160" y="0"/>
                    </a:moveTo>
                    <a:lnTo>
                      <a:pt x="234" y="0"/>
                    </a:lnTo>
                    <a:lnTo>
                      <a:pt x="234" y="537"/>
                    </a:lnTo>
                    <a:lnTo>
                      <a:pt x="0" y="679"/>
                    </a:lnTo>
                    <a:lnTo>
                      <a:pt x="0" y="7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81"/>
              <p:cNvSpPr>
                <a:spLocks/>
              </p:cNvSpPr>
              <p:nvPr/>
            </p:nvSpPr>
            <p:spPr bwMode="auto">
              <a:xfrm>
                <a:off x="3840163" y="4932363"/>
                <a:ext cx="373063" cy="1077913"/>
              </a:xfrm>
              <a:custGeom>
                <a:avLst/>
                <a:gdLst>
                  <a:gd name="T0" fmla="*/ 0 w 235"/>
                  <a:gd name="T1" fmla="*/ 0 h 679"/>
                  <a:gd name="T2" fmla="*/ 74 w 235"/>
                  <a:gd name="T3" fmla="*/ 0 h 679"/>
                  <a:gd name="T4" fmla="*/ 235 w 235"/>
                  <a:gd name="T5" fmla="*/ 72 h 679"/>
                  <a:gd name="T6" fmla="*/ 235 w 235"/>
                  <a:gd name="T7" fmla="*/ 679 h 679"/>
                  <a:gd name="T8" fmla="*/ 0 w 235"/>
                  <a:gd name="T9" fmla="*/ 537 h 679"/>
                  <a:gd name="T10" fmla="*/ 0 w 235"/>
                  <a:gd name="T11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679">
                    <a:moveTo>
                      <a:pt x="0" y="0"/>
                    </a:moveTo>
                    <a:lnTo>
                      <a:pt x="74" y="0"/>
                    </a:lnTo>
                    <a:lnTo>
                      <a:pt x="235" y="72"/>
                    </a:lnTo>
                    <a:lnTo>
                      <a:pt x="235" y="679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82"/>
              <p:cNvSpPr>
                <a:spLocks/>
              </p:cNvSpPr>
              <p:nvPr/>
            </p:nvSpPr>
            <p:spPr bwMode="auto">
              <a:xfrm>
                <a:off x="3840163" y="4746625"/>
                <a:ext cx="744538" cy="371475"/>
              </a:xfrm>
              <a:custGeom>
                <a:avLst/>
                <a:gdLst>
                  <a:gd name="T0" fmla="*/ 235 w 469"/>
                  <a:gd name="T1" fmla="*/ 0 h 234"/>
                  <a:gd name="T2" fmla="*/ 469 w 469"/>
                  <a:gd name="T3" fmla="*/ 117 h 234"/>
                  <a:gd name="T4" fmla="*/ 235 w 469"/>
                  <a:gd name="T5" fmla="*/ 234 h 234"/>
                  <a:gd name="T6" fmla="*/ 0 w 469"/>
                  <a:gd name="T7" fmla="*/ 117 h 234"/>
                  <a:gd name="T8" fmla="*/ 235 w 46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234">
                    <a:moveTo>
                      <a:pt x="235" y="0"/>
                    </a:moveTo>
                    <a:lnTo>
                      <a:pt x="469" y="117"/>
                    </a:lnTo>
                    <a:lnTo>
                      <a:pt x="235" y="234"/>
                    </a:lnTo>
                    <a:lnTo>
                      <a:pt x="0" y="117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83"/>
              <p:cNvSpPr>
                <a:spLocks/>
              </p:cNvSpPr>
              <p:nvPr/>
            </p:nvSpPr>
            <p:spPr bwMode="auto">
              <a:xfrm>
                <a:off x="3814763" y="1249363"/>
                <a:ext cx="3436938" cy="3773488"/>
              </a:xfrm>
              <a:custGeom>
                <a:avLst/>
                <a:gdLst>
                  <a:gd name="T0" fmla="*/ 2165 w 2165"/>
                  <a:gd name="T1" fmla="*/ 0 h 2377"/>
                  <a:gd name="T2" fmla="*/ 2165 w 2165"/>
                  <a:gd name="T3" fmla="*/ 205 h 2377"/>
                  <a:gd name="T4" fmla="*/ 2103 w 2165"/>
                  <a:gd name="T5" fmla="*/ 171 h 2377"/>
                  <a:gd name="T6" fmla="*/ 1777 w 2165"/>
                  <a:gd name="T7" fmla="*/ 992 h 2377"/>
                  <a:gd name="T8" fmla="*/ 1305 w 2165"/>
                  <a:gd name="T9" fmla="*/ 805 h 2377"/>
                  <a:gd name="T10" fmla="*/ 1015 w 2165"/>
                  <a:gd name="T11" fmla="*/ 1687 h 2377"/>
                  <a:gd name="T12" fmla="*/ 609 w 2165"/>
                  <a:gd name="T13" fmla="*/ 1519 h 2377"/>
                  <a:gd name="T14" fmla="*/ 277 w 2165"/>
                  <a:gd name="T15" fmla="*/ 2377 h 2377"/>
                  <a:gd name="T16" fmla="*/ 0 w 2165"/>
                  <a:gd name="T17" fmla="*/ 2241 h 2377"/>
                  <a:gd name="T18" fmla="*/ 18 w 2165"/>
                  <a:gd name="T19" fmla="*/ 2203 h 2377"/>
                  <a:gd name="T20" fmla="*/ 255 w 2165"/>
                  <a:gd name="T21" fmla="*/ 2319 h 2377"/>
                  <a:gd name="T22" fmla="*/ 585 w 2165"/>
                  <a:gd name="T23" fmla="*/ 1463 h 2377"/>
                  <a:gd name="T24" fmla="*/ 990 w 2165"/>
                  <a:gd name="T25" fmla="*/ 1632 h 2377"/>
                  <a:gd name="T26" fmla="*/ 1279 w 2165"/>
                  <a:gd name="T27" fmla="*/ 749 h 2377"/>
                  <a:gd name="T28" fmla="*/ 1754 w 2165"/>
                  <a:gd name="T29" fmla="*/ 938 h 2377"/>
                  <a:gd name="T30" fmla="*/ 2066 w 2165"/>
                  <a:gd name="T31" fmla="*/ 150 h 2377"/>
                  <a:gd name="T32" fmla="*/ 2004 w 2165"/>
                  <a:gd name="T33" fmla="*/ 116 h 2377"/>
                  <a:gd name="T34" fmla="*/ 2165 w 2165"/>
                  <a:gd name="T35" fmla="*/ 0 h 2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5" h="2377">
                    <a:moveTo>
                      <a:pt x="2165" y="0"/>
                    </a:moveTo>
                    <a:lnTo>
                      <a:pt x="2165" y="205"/>
                    </a:lnTo>
                    <a:lnTo>
                      <a:pt x="2103" y="171"/>
                    </a:lnTo>
                    <a:lnTo>
                      <a:pt x="1777" y="992"/>
                    </a:lnTo>
                    <a:lnTo>
                      <a:pt x="1305" y="805"/>
                    </a:lnTo>
                    <a:lnTo>
                      <a:pt x="1015" y="1687"/>
                    </a:lnTo>
                    <a:lnTo>
                      <a:pt x="609" y="1519"/>
                    </a:lnTo>
                    <a:lnTo>
                      <a:pt x="277" y="2377"/>
                    </a:lnTo>
                    <a:lnTo>
                      <a:pt x="0" y="2241"/>
                    </a:lnTo>
                    <a:lnTo>
                      <a:pt x="18" y="2203"/>
                    </a:lnTo>
                    <a:lnTo>
                      <a:pt x="255" y="2319"/>
                    </a:lnTo>
                    <a:lnTo>
                      <a:pt x="585" y="1463"/>
                    </a:lnTo>
                    <a:lnTo>
                      <a:pt x="990" y="1632"/>
                    </a:lnTo>
                    <a:lnTo>
                      <a:pt x="1279" y="749"/>
                    </a:lnTo>
                    <a:lnTo>
                      <a:pt x="1754" y="938"/>
                    </a:lnTo>
                    <a:lnTo>
                      <a:pt x="2066" y="150"/>
                    </a:lnTo>
                    <a:lnTo>
                      <a:pt x="2004" y="116"/>
                    </a:lnTo>
                    <a:lnTo>
                      <a:pt x="216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3943784" y="810666"/>
            <a:ext cx="144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Когнітивна гнучкість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277529" y="6017462"/>
            <a:ext cx="2648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uk-UA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власної думки та прийняття рішень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7769800"/>
              </p:ext>
            </p:extLst>
          </p:nvPr>
        </p:nvGraphicFramePr>
        <p:xfrm>
          <a:off x="197768" y="119807"/>
          <a:ext cx="874846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2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6" y="7827"/>
            <a:ext cx="9174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3.bp.blogspot.com/-s9SnPKczdKw/WAFOe9942gI/AAAAAAAABkc/80yeP41OSXg09VLIEHJNSan7LXy3vuylACLcB/s1600/b209a90bd1d588809d2ba8e1893065e5-pearl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38" y="4535293"/>
            <a:ext cx="1631636" cy="1595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30427" y="188640"/>
            <a:ext cx="5268078" cy="10801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ХХІ століття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grpSp>
        <p:nvGrpSpPr>
          <p:cNvPr id="6" name="Google Shape;237;p30"/>
          <p:cNvGrpSpPr/>
          <p:nvPr/>
        </p:nvGrpSpPr>
        <p:grpSpPr>
          <a:xfrm>
            <a:off x="1187624" y="1268760"/>
            <a:ext cx="5544616" cy="5040560"/>
            <a:chOff x="3764353" y="1427544"/>
            <a:chExt cx="4660120" cy="460299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Google Shape;238;p30"/>
            <p:cNvSpPr/>
            <p:nvPr/>
          </p:nvSpPr>
          <p:spPr>
            <a:xfrm>
              <a:off x="7436952" y="4410510"/>
              <a:ext cx="496481" cy="12187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095" y="0"/>
                  </a:moveTo>
                  <a:lnTo>
                    <a:pt x="18082" y="267"/>
                  </a:lnTo>
                  <a:lnTo>
                    <a:pt x="20054" y="937"/>
                  </a:lnTo>
                  <a:lnTo>
                    <a:pt x="24000" y="1741"/>
                  </a:lnTo>
                  <a:lnTo>
                    <a:pt x="28602" y="2946"/>
                  </a:lnTo>
                  <a:lnTo>
                    <a:pt x="34191" y="4553"/>
                  </a:lnTo>
                  <a:lnTo>
                    <a:pt x="40767" y="6294"/>
                  </a:lnTo>
                  <a:lnTo>
                    <a:pt x="48000" y="8571"/>
                  </a:lnTo>
                  <a:lnTo>
                    <a:pt x="55561" y="10982"/>
                  </a:lnTo>
                  <a:lnTo>
                    <a:pt x="63123" y="13794"/>
                  </a:lnTo>
                  <a:lnTo>
                    <a:pt x="71342" y="16875"/>
                  </a:lnTo>
                  <a:lnTo>
                    <a:pt x="79232" y="20223"/>
                  </a:lnTo>
                  <a:lnTo>
                    <a:pt x="86794" y="23973"/>
                  </a:lnTo>
                  <a:lnTo>
                    <a:pt x="94356" y="27857"/>
                  </a:lnTo>
                  <a:lnTo>
                    <a:pt x="100931" y="32008"/>
                  </a:lnTo>
                  <a:lnTo>
                    <a:pt x="107178" y="36562"/>
                  </a:lnTo>
                  <a:lnTo>
                    <a:pt x="112109" y="41116"/>
                  </a:lnTo>
                  <a:lnTo>
                    <a:pt x="116054" y="46205"/>
                  </a:lnTo>
                  <a:lnTo>
                    <a:pt x="118684" y="51294"/>
                  </a:lnTo>
                  <a:lnTo>
                    <a:pt x="119999" y="56517"/>
                  </a:lnTo>
                  <a:lnTo>
                    <a:pt x="119671" y="62142"/>
                  </a:lnTo>
                  <a:lnTo>
                    <a:pt x="117698" y="68035"/>
                  </a:lnTo>
                  <a:lnTo>
                    <a:pt x="113753" y="74330"/>
                  </a:lnTo>
                  <a:lnTo>
                    <a:pt x="108493" y="79955"/>
                  </a:lnTo>
                  <a:lnTo>
                    <a:pt x="102575" y="85446"/>
                  </a:lnTo>
                  <a:lnTo>
                    <a:pt x="95671" y="90133"/>
                  </a:lnTo>
                  <a:lnTo>
                    <a:pt x="88109" y="94553"/>
                  </a:lnTo>
                  <a:lnTo>
                    <a:pt x="80547" y="98705"/>
                  </a:lnTo>
                  <a:lnTo>
                    <a:pt x="72000" y="102187"/>
                  </a:lnTo>
                  <a:lnTo>
                    <a:pt x="63780" y="105267"/>
                  </a:lnTo>
                  <a:lnTo>
                    <a:pt x="54904" y="108080"/>
                  </a:lnTo>
                  <a:lnTo>
                    <a:pt x="46356" y="110624"/>
                  </a:lnTo>
                  <a:lnTo>
                    <a:pt x="38136" y="112901"/>
                  </a:lnTo>
                  <a:lnTo>
                    <a:pt x="30575" y="114642"/>
                  </a:lnTo>
                  <a:lnTo>
                    <a:pt x="23342" y="116249"/>
                  </a:lnTo>
                  <a:lnTo>
                    <a:pt x="16767" y="117321"/>
                  </a:lnTo>
                  <a:lnTo>
                    <a:pt x="11178" y="118258"/>
                  </a:lnTo>
                  <a:lnTo>
                    <a:pt x="6575" y="119062"/>
                  </a:lnTo>
                  <a:lnTo>
                    <a:pt x="2958" y="119598"/>
                  </a:lnTo>
                  <a:lnTo>
                    <a:pt x="657" y="119866"/>
                  </a:lnTo>
                  <a:lnTo>
                    <a:pt x="0" y="119999"/>
                  </a:lnTo>
                  <a:lnTo>
                    <a:pt x="17095" y="0"/>
                  </a:lnTo>
                  <a:close/>
                </a:path>
              </a:pathLst>
            </a:custGeom>
            <a:solidFill>
              <a:srgbClr val="EE9B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30"/>
            <p:cNvSpPr/>
            <p:nvPr/>
          </p:nvSpPr>
          <p:spPr>
            <a:xfrm>
              <a:off x="7039767" y="2344333"/>
              <a:ext cx="1152108" cy="6692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654" y="0"/>
                  </a:moveTo>
                  <a:lnTo>
                    <a:pt x="64179" y="731"/>
                  </a:lnTo>
                  <a:lnTo>
                    <a:pt x="69846" y="2439"/>
                  </a:lnTo>
                  <a:lnTo>
                    <a:pt x="75371" y="5609"/>
                  </a:lnTo>
                  <a:lnTo>
                    <a:pt x="81038" y="10000"/>
                  </a:lnTo>
                  <a:lnTo>
                    <a:pt x="87414" y="16341"/>
                  </a:lnTo>
                  <a:lnTo>
                    <a:pt x="92798" y="23414"/>
                  </a:lnTo>
                  <a:lnTo>
                    <a:pt x="97756" y="30731"/>
                  </a:lnTo>
                  <a:lnTo>
                    <a:pt x="102007" y="38292"/>
                  </a:lnTo>
                  <a:lnTo>
                    <a:pt x="105690" y="46341"/>
                  </a:lnTo>
                  <a:lnTo>
                    <a:pt x="108807" y="54634"/>
                  </a:lnTo>
                  <a:lnTo>
                    <a:pt x="111357" y="62682"/>
                  </a:lnTo>
                  <a:lnTo>
                    <a:pt x="113624" y="70487"/>
                  </a:lnTo>
                  <a:lnTo>
                    <a:pt x="115466" y="78292"/>
                  </a:lnTo>
                  <a:lnTo>
                    <a:pt x="116741" y="85853"/>
                  </a:lnTo>
                  <a:lnTo>
                    <a:pt x="117874" y="92926"/>
                  </a:lnTo>
                  <a:lnTo>
                    <a:pt x="118583" y="99512"/>
                  </a:lnTo>
                  <a:lnTo>
                    <a:pt x="119291" y="105365"/>
                  </a:lnTo>
                  <a:lnTo>
                    <a:pt x="119716" y="110000"/>
                  </a:lnTo>
                  <a:lnTo>
                    <a:pt x="119858" y="114146"/>
                  </a:lnTo>
                  <a:lnTo>
                    <a:pt x="120000" y="117073"/>
                  </a:lnTo>
                  <a:lnTo>
                    <a:pt x="120000" y="119268"/>
                  </a:lnTo>
                  <a:lnTo>
                    <a:pt x="120000" y="120000"/>
                  </a:lnTo>
                  <a:lnTo>
                    <a:pt x="0" y="47317"/>
                  </a:lnTo>
                  <a:lnTo>
                    <a:pt x="283" y="46829"/>
                  </a:lnTo>
                  <a:lnTo>
                    <a:pt x="1133" y="45609"/>
                  </a:lnTo>
                  <a:lnTo>
                    <a:pt x="2408" y="43414"/>
                  </a:lnTo>
                  <a:lnTo>
                    <a:pt x="4391" y="40731"/>
                  </a:lnTo>
                  <a:lnTo>
                    <a:pt x="6517" y="37560"/>
                  </a:lnTo>
                  <a:lnTo>
                    <a:pt x="9208" y="33658"/>
                  </a:lnTo>
                  <a:lnTo>
                    <a:pt x="12325" y="29756"/>
                  </a:lnTo>
                  <a:lnTo>
                    <a:pt x="15726" y="25609"/>
                  </a:lnTo>
                  <a:lnTo>
                    <a:pt x="19551" y="21219"/>
                  </a:lnTo>
                  <a:lnTo>
                    <a:pt x="23659" y="17317"/>
                  </a:lnTo>
                  <a:lnTo>
                    <a:pt x="27910" y="13170"/>
                  </a:lnTo>
                  <a:lnTo>
                    <a:pt x="32585" y="9512"/>
                  </a:lnTo>
                  <a:lnTo>
                    <a:pt x="37544" y="6341"/>
                  </a:lnTo>
                  <a:lnTo>
                    <a:pt x="42502" y="3902"/>
                  </a:lnTo>
                  <a:lnTo>
                    <a:pt x="47744" y="1707"/>
                  </a:lnTo>
                  <a:lnTo>
                    <a:pt x="53128" y="487"/>
                  </a:lnTo>
                  <a:lnTo>
                    <a:pt x="58654" y="0"/>
                  </a:lnTo>
                  <a:close/>
                </a:path>
              </a:pathLst>
            </a:custGeom>
            <a:solidFill>
              <a:srgbClr val="F3D1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30"/>
            <p:cNvSpPr/>
            <p:nvPr/>
          </p:nvSpPr>
          <p:spPr>
            <a:xfrm>
              <a:off x="4750514" y="5415713"/>
              <a:ext cx="1184754" cy="6025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lnTo>
                    <a:pt x="119999" y="541"/>
                  </a:lnTo>
                  <a:lnTo>
                    <a:pt x="119724" y="2437"/>
                  </a:lnTo>
                  <a:lnTo>
                    <a:pt x="119311" y="5417"/>
                  </a:lnTo>
                  <a:lnTo>
                    <a:pt x="118897" y="9751"/>
                  </a:lnTo>
                  <a:lnTo>
                    <a:pt x="118071" y="14627"/>
                  </a:lnTo>
                  <a:lnTo>
                    <a:pt x="117106" y="20586"/>
                  </a:lnTo>
                  <a:lnTo>
                    <a:pt x="116004" y="26817"/>
                  </a:lnTo>
                  <a:lnTo>
                    <a:pt x="114626" y="33589"/>
                  </a:lnTo>
                  <a:lnTo>
                    <a:pt x="112973" y="41444"/>
                  </a:lnTo>
                  <a:lnTo>
                    <a:pt x="111182" y="49029"/>
                  </a:lnTo>
                  <a:lnTo>
                    <a:pt x="108978" y="56884"/>
                  </a:lnTo>
                  <a:lnTo>
                    <a:pt x="106636" y="64469"/>
                  </a:lnTo>
                  <a:lnTo>
                    <a:pt x="104018" y="72325"/>
                  </a:lnTo>
                  <a:lnTo>
                    <a:pt x="101125" y="79909"/>
                  </a:lnTo>
                  <a:lnTo>
                    <a:pt x="97818" y="87223"/>
                  </a:lnTo>
                  <a:lnTo>
                    <a:pt x="94236" y="93995"/>
                  </a:lnTo>
                  <a:lnTo>
                    <a:pt x="90378" y="100496"/>
                  </a:lnTo>
                  <a:lnTo>
                    <a:pt x="85970" y="106185"/>
                  </a:lnTo>
                  <a:lnTo>
                    <a:pt x="81561" y="110790"/>
                  </a:lnTo>
                  <a:lnTo>
                    <a:pt x="76601" y="114582"/>
                  </a:lnTo>
                  <a:lnTo>
                    <a:pt x="71228" y="117562"/>
                  </a:lnTo>
                  <a:lnTo>
                    <a:pt x="65579" y="119187"/>
                  </a:lnTo>
                  <a:lnTo>
                    <a:pt x="58415" y="120000"/>
                  </a:lnTo>
                  <a:lnTo>
                    <a:pt x="51940" y="119187"/>
                  </a:lnTo>
                  <a:lnTo>
                    <a:pt x="45602" y="117291"/>
                  </a:lnTo>
                  <a:lnTo>
                    <a:pt x="39816" y="114582"/>
                  </a:lnTo>
                  <a:lnTo>
                    <a:pt x="34443" y="110790"/>
                  </a:lnTo>
                  <a:lnTo>
                    <a:pt x="29207" y="106726"/>
                  </a:lnTo>
                  <a:lnTo>
                    <a:pt x="24661" y="101851"/>
                  </a:lnTo>
                  <a:lnTo>
                    <a:pt x="20390" y="96433"/>
                  </a:lnTo>
                  <a:lnTo>
                    <a:pt x="16394" y="91286"/>
                  </a:lnTo>
                  <a:lnTo>
                    <a:pt x="12950" y="85869"/>
                  </a:lnTo>
                  <a:lnTo>
                    <a:pt x="10057" y="80451"/>
                  </a:lnTo>
                  <a:lnTo>
                    <a:pt x="7301" y="75033"/>
                  </a:lnTo>
                  <a:lnTo>
                    <a:pt x="5097" y="70428"/>
                  </a:lnTo>
                  <a:lnTo>
                    <a:pt x="3306" y="66094"/>
                  </a:lnTo>
                  <a:lnTo>
                    <a:pt x="1791" y="62302"/>
                  </a:lnTo>
                  <a:lnTo>
                    <a:pt x="688" y="59864"/>
                  </a:lnTo>
                  <a:lnTo>
                    <a:pt x="137" y="58239"/>
                  </a:lnTo>
                  <a:lnTo>
                    <a:pt x="0" y="57426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B8D3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30"/>
            <p:cNvSpPr/>
            <p:nvPr/>
          </p:nvSpPr>
          <p:spPr>
            <a:xfrm>
              <a:off x="3764353" y="3161827"/>
              <a:ext cx="795730" cy="10392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358" y="0"/>
                  </a:moveTo>
                  <a:lnTo>
                    <a:pt x="120000" y="119371"/>
                  </a:lnTo>
                  <a:lnTo>
                    <a:pt x="119384" y="119371"/>
                  </a:lnTo>
                  <a:lnTo>
                    <a:pt x="117948" y="119528"/>
                  </a:lnTo>
                  <a:lnTo>
                    <a:pt x="115487" y="119685"/>
                  </a:lnTo>
                  <a:lnTo>
                    <a:pt x="112410" y="119842"/>
                  </a:lnTo>
                  <a:lnTo>
                    <a:pt x="108512" y="119842"/>
                  </a:lnTo>
                  <a:lnTo>
                    <a:pt x="103794" y="120000"/>
                  </a:lnTo>
                  <a:lnTo>
                    <a:pt x="98666" y="119842"/>
                  </a:lnTo>
                  <a:lnTo>
                    <a:pt x="93128" y="119685"/>
                  </a:lnTo>
                  <a:lnTo>
                    <a:pt x="86974" y="119214"/>
                  </a:lnTo>
                  <a:lnTo>
                    <a:pt x="80615" y="118743"/>
                  </a:lnTo>
                  <a:lnTo>
                    <a:pt x="73846" y="117801"/>
                  </a:lnTo>
                  <a:lnTo>
                    <a:pt x="67282" y="116701"/>
                  </a:lnTo>
                  <a:lnTo>
                    <a:pt x="60512" y="115130"/>
                  </a:lnTo>
                  <a:lnTo>
                    <a:pt x="53538" y="113403"/>
                  </a:lnTo>
                  <a:lnTo>
                    <a:pt x="46769" y="111204"/>
                  </a:lnTo>
                  <a:lnTo>
                    <a:pt x="40205" y="108691"/>
                  </a:lnTo>
                  <a:lnTo>
                    <a:pt x="33846" y="105549"/>
                  </a:lnTo>
                  <a:lnTo>
                    <a:pt x="27692" y="101937"/>
                  </a:lnTo>
                  <a:lnTo>
                    <a:pt x="22153" y="97853"/>
                  </a:lnTo>
                  <a:lnTo>
                    <a:pt x="17025" y="93298"/>
                  </a:lnTo>
                  <a:lnTo>
                    <a:pt x="12512" y="88115"/>
                  </a:lnTo>
                  <a:lnTo>
                    <a:pt x="8820" y="82146"/>
                  </a:lnTo>
                  <a:lnTo>
                    <a:pt x="4923" y="74607"/>
                  </a:lnTo>
                  <a:lnTo>
                    <a:pt x="2256" y="67225"/>
                  </a:lnTo>
                  <a:lnTo>
                    <a:pt x="820" y="60314"/>
                  </a:lnTo>
                  <a:lnTo>
                    <a:pt x="0" y="53403"/>
                  </a:lnTo>
                  <a:lnTo>
                    <a:pt x="205" y="46806"/>
                  </a:lnTo>
                  <a:lnTo>
                    <a:pt x="820" y="40680"/>
                  </a:lnTo>
                  <a:lnTo>
                    <a:pt x="2051" y="34869"/>
                  </a:lnTo>
                  <a:lnTo>
                    <a:pt x="3897" y="29214"/>
                  </a:lnTo>
                  <a:lnTo>
                    <a:pt x="5948" y="24031"/>
                  </a:lnTo>
                  <a:lnTo>
                    <a:pt x="8410" y="19319"/>
                  </a:lnTo>
                  <a:lnTo>
                    <a:pt x="10666" y="15078"/>
                  </a:lnTo>
                  <a:lnTo>
                    <a:pt x="13333" y="11151"/>
                  </a:lnTo>
                  <a:lnTo>
                    <a:pt x="15589" y="7853"/>
                  </a:lnTo>
                  <a:lnTo>
                    <a:pt x="17641" y="5026"/>
                  </a:lnTo>
                  <a:lnTo>
                    <a:pt x="19692" y="2984"/>
                  </a:lnTo>
                  <a:lnTo>
                    <a:pt x="21128" y="1256"/>
                  </a:lnTo>
                  <a:lnTo>
                    <a:pt x="22153" y="314"/>
                  </a:lnTo>
                  <a:lnTo>
                    <a:pt x="22358" y="0"/>
                  </a:lnTo>
                  <a:close/>
                </a:path>
              </a:pathLst>
            </a:custGeom>
            <a:solidFill>
              <a:srgbClr val="75B6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2;p30"/>
            <p:cNvSpPr/>
            <p:nvPr/>
          </p:nvSpPr>
          <p:spPr>
            <a:xfrm>
              <a:off x="5119134" y="1543163"/>
              <a:ext cx="850139" cy="9984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40" y="0"/>
                  </a:moveTo>
                  <a:lnTo>
                    <a:pt x="96576" y="163"/>
                  </a:lnTo>
                  <a:lnTo>
                    <a:pt x="102144" y="490"/>
                  </a:lnTo>
                  <a:lnTo>
                    <a:pt x="107520" y="1144"/>
                  </a:lnTo>
                  <a:lnTo>
                    <a:pt x="111552" y="1798"/>
                  </a:lnTo>
                  <a:lnTo>
                    <a:pt x="115200" y="2452"/>
                  </a:lnTo>
                  <a:lnTo>
                    <a:pt x="117888" y="2942"/>
                  </a:lnTo>
                  <a:lnTo>
                    <a:pt x="119424" y="3433"/>
                  </a:lnTo>
                  <a:lnTo>
                    <a:pt x="120000" y="3596"/>
                  </a:lnTo>
                  <a:lnTo>
                    <a:pt x="15168" y="120000"/>
                  </a:lnTo>
                  <a:lnTo>
                    <a:pt x="14784" y="119346"/>
                  </a:lnTo>
                  <a:lnTo>
                    <a:pt x="14208" y="118201"/>
                  </a:lnTo>
                  <a:lnTo>
                    <a:pt x="13056" y="116403"/>
                  </a:lnTo>
                  <a:lnTo>
                    <a:pt x="11904" y="113787"/>
                  </a:lnTo>
                  <a:lnTo>
                    <a:pt x="10368" y="110681"/>
                  </a:lnTo>
                  <a:lnTo>
                    <a:pt x="8640" y="106920"/>
                  </a:lnTo>
                  <a:lnTo>
                    <a:pt x="7104" y="102670"/>
                  </a:lnTo>
                  <a:lnTo>
                    <a:pt x="5376" y="98092"/>
                  </a:lnTo>
                  <a:lnTo>
                    <a:pt x="3840" y="93024"/>
                  </a:lnTo>
                  <a:lnTo>
                    <a:pt x="2496" y="87792"/>
                  </a:lnTo>
                  <a:lnTo>
                    <a:pt x="1344" y="82234"/>
                  </a:lnTo>
                  <a:lnTo>
                    <a:pt x="576" y="76348"/>
                  </a:lnTo>
                  <a:lnTo>
                    <a:pt x="0" y="70299"/>
                  </a:lnTo>
                  <a:lnTo>
                    <a:pt x="192" y="64087"/>
                  </a:lnTo>
                  <a:lnTo>
                    <a:pt x="960" y="58038"/>
                  </a:lnTo>
                  <a:lnTo>
                    <a:pt x="2304" y="51989"/>
                  </a:lnTo>
                  <a:lnTo>
                    <a:pt x="4224" y="45776"/>
                  </a:lnTo>
                  <a:lnTo>
                    <a:pt x="7296" y="39891"/>
                  </a:lnTo>
                  <a:lnTo>
                    <a:pt x="10944" y="34005"/>
                  </a:lnTo>
                  <a:lnTo>
                    <a:pt x="15744" y="28610"/>
                  </a:lnTo>
                  <a:lnTo>
                    <a:pt x="21312" y="23378"/>
                  </a:lnTo>
                  <a:lnTo>
                    <a:pt x="28992" y="17493"/>
                  </a:lnTo>
                  <a:lnTo>
                    <a:pt x="37056" y="12588"/>
                  </a:lnTo>
                  <a:lnTo>
                    <a:pt x="45120" y="8828"/>
                  </a:lnTo>
                  <a:lnTo>
                    <a:pt x="52992" y="5885"/>
                  </a:lnTo>
                  <a:lnTo>
                    <a:pt x="61056" y="3433"/>
                  </a:lnTo>
                  <a:lnTo>
                    <a:pt x="68928" y="1798"/>
                  </a:lnTo>
                  <a:lnTo>
                    <a:pt x="76224" y="817"/>
                  </a:lnTo>
                  <a:lnTo>
                    <a:pt x="83520" y="163"/>
                  </a:lnTo>
                  <a:lnTo>
                    <a:pt x="90240" y="0"/>
                  </a:lnTo>
                  <a:close/>
                </a:path>
              </a:pathLst>
            </a:custGeom>
            <a:solidFill>
              <a:srgbClr val="9ED3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3;p30"/>
            <p:cNvSpPr/>
            <p:nvPr/>
          </p:nvSpPr>
          <p:spPr>
            <a:xfrm>
              <a:off x="3946623" y="1427544"/>
              <a:ext cx="3966407" cy="24960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lnTo>
                    <a:pt x="68395" y="196"/>
                  </a:lnTo>
                  <a:lnTo>
                    <a:pt x="70000" y="523"/>
                  </a:lnTo>
                  <a:lnTo>
                    <a:pt x="71481" y="1046"/>
                  </a:lnTo>
                  <a:lnTo>
                    <a:pt x="72880" y="1700"/>
                  </a:lnTo>
                  <a:lnTo>
                    <a:pt x="74156" y="2354"/>
                  </a:lnTo>
                  <a:lnTo>
                    <a:pt x="75308" y="3138"/>
                  </a:lnTo>
                  <a:lnTo>
                    <a:pt x="76337" y="3923"/>
                  </a:lnTo>
                  <a:lnTo>
                    <a:pt x="77242" y="4708"/>
                  </a:lnTo>
                  <a:lnTo>
                    <a:pt x="77942" y="5362"/>
                  </a:lnTo>
                  <a:lnTo>
                    <a:pt x="78559" y="6016"/>
                  </a:lnTo>
                  <a:lnTo>
                    <a:pt x="78971" y="6474"/>
                  </a:lnTo>
                  <a:lnTo>
                    <a:pt x="79259" y="6801"/>
                  </a:lnTo>
                  <a:lnTo>
                    <a:pt x="79382" y="6866"/>
                  </a:lnTo>
                  <a:lnTo>
                    <a:pt x="120000" y="49765"/>
                  </a:lnTo>
                  <a:lnTo>
                    <a:pt x="118683" y="48523"/>
                  </a:lnTo>
                  <a:lnTo>
                    <a:pt x="117325" y="47542"/>
                  </a:lnTo>
                  <a:lnTo>
                    <a:pt x="115884" y="47019"/>
                  </a:lnTo>
                  <a:lnTo>
                    <a:pt x="114320" y="46757"/>
                  </a:lnTo>
                  <a:lnTo>
                    <a:pt x="112798" y="46822"/>
                  </a:lnTo>
                  <a:lnTo>
                    <a:pt x="111152" y="47149"/>
                  </a:lnTo>
                  <a:lnTo>
                    <a:pt x="109506" y="47738"/>
                  </a:lnTo>
                  <a:lnTo>
                    <a:pt x="107777" y="48653"/>
                  </a:lnTo>
                  <a:lnTo>
                    <a:pt x="106049" y="49765"/>
                  </a:lnTo>
                  <a:lnTo>
                    <a:pt x="104320" y="51073"/>
                  </a:lnTo>
                  <a:lnTo>
                    <a:pt x="102510" y="52577"/>
                  </a:lnTo>
                  <a:lnTo>
                    <a:pt x="100740" y="54212"/>
                  </a:lnTo>
                  <a:lnTo>
                    <a:pt x="98930" y="55978"/>
                  </a:lnTo>
                  <a:lnTo>
                    <a:pt x="97160" y="57940"/>
                  </a:lnTo>
                  <a:lnTo>
                    <a:pt x="95390" y="59901"/>
                  </a:lnTo>
                  <a:lnTo>
                    <a:pt x="93621" y="61994"/>
                  </a:lnTo>
                  <a:lnTo>
                    <a:pt x="91893" y="64217"/>
                  </a:lnTo>
                  <a:lnTo>
                    <a:pt x="90164" y="66376"/>
                  </a:lnTo>
                  <a:lnTo>
                    <a:pt x="88436" y="68534"/>
                  </a:lnTo>
                  <a:lnTo>
                    <a:pt x="86831" y="70822"/>
                  </a:lnTo>
                  <a:lnTo>
                    <a:pt x="85226" y="72915"/>
                  </a:lnTo>
                  <a:lnTo>
                    <a:pt x="83703" y="75008"/>
                  </a:lnTo>
                  <a:lnTo>
                    <a:pt x="82181" y="77100"/>
                  </a:lnTo>
                  <a:lnTo>
                    <a:pt x="80781" y="78997"/>
                  </a:lnTo>
                  <a:lnTo>
                    <a:pt x="79423" y="80893"/>
                  </a:lnTo>
                  <a:lnTo>
                    <a:pt x="78148" y="82594"/>
                  </a:lnTo>
                  <a:lnTo>
                    <a:pt x="76954" y="84098"/>
                  </a:lnTo>
                  <a:lnTo>
                    <a:pt x="75884" y="85471"/>
                  </a:lnTo>
                  <a:lnTo>
                    <a:pt x="74855" y="86648"/>
                  </a:lnTo>
                  <a:lnTo>
                    <a:pt x="73703" y="87956"/>
                  </a:lnTo>
                  <a:lnTo>
                    <a:pt x="72469" y="89395"/>
                  </a:lnTo>
                  <a:lnTo>
                    <a:pt x="71152" y="90833"/>
                  </a:lnTo>
                  <a:lnTo>
                    <a:pt x="69711" y="92403"/>
                  </a:lnTo>
                  <a:lnTo>
                    <a:pt x="68271" y="94038"/>
                  </a:lnTo>
                  <a:lnTo>
                    <a:pt x="66790" y="95738"/>
                  </a:lnTo>
                  <a:lnTo>
                    <a:pt x="65185" y="97504"/>
                  </a:lnTo>
                  <a:lnTo>
                    <a:pt x="63662" y="99269"/>
                  </a:lnTo>
                  <a:lnTo>
                    <a:pt x="62057" y="101035"/>
                  </a:lnTo>
                  <a:lnTo>
                    <a:pt x="60452" y="102801"/>
                  </a:lnTo>
                  <a:lnTo>
                    <a:pt x="58888" y="104566"/>
                  </a:lnTo>
                  <a:lnTo>
                    <a:pt x="57325" y="106397"/>
                  </a:lnTo>
                  <a:lnTo>
                    <a:pt x="55843" y="107967"/>
                  </a:lnTo>
                  <a:lnTo>
                    <a:pt x="54403" y="109667"/>
                  </a:lnTo>
                  <a:lnTo>
                    <a:pt x="52962" y="111237"/>
                  </a:lnTo>
                  <a:lnTo>
                    <a:pt x="51646" y="112675"/>
                  </a:lnTo>
                  <a:lnTo>
                    <a:pt x="50452" y="114114"/>
                  </a:lnTo>
                  <a:lnTo>
                    <a:pt x="49300" y="115356"/>
                  </a:lnTo>
                  <a:lnTo>
                    <a:pt x="48271" y="116468"/>
                  </a:lnTo>
                  <a:lnTo>
                    <a:pt x="47366" y="117514"/>
                  </a:lnTo>
                  <a:lnTo>
                    <a:pt x="46625" y="118430"/>
                  </a:lnTo>
                  <a:lnTo>
                    <a:pt x="46008" y="119084"/>
                  </a:lnTo>
                  <a:lnTo>
                    <a:pt x="45555" y="119542"/>
                  </a:lnTo>
                  <a:lnTo>
                    <a:pt x="45267" y="119869"/>
                  </a:lnTo>
                  <a:lnTo>
                    <a:pt x="45185" y="120000"/>
                  </a:lnTo>
                  <a:lnTo>
                    <a:pt x="0" y="70365"/>
                  </a:lnTo>
                  <a:lnTo>
                    <a:pt x="54979" y="5100"/>
                  </a:lnTo>
                  <a:lnTo>
                    <a:pt x="57078" y="3335"/>
                  </a:lnTo>
                  <a:lnTo>
                    <a:pt x="59135" y="2027"/>
                  </a:lnTo>
                  <a:lnTo>
                    <a:pt x="61111" y="1111"/>
                  </a:lnTo>
                  <a:lnTo>
                    <a:pt x="63045" y="392"/>
                  </a:lnTo>
                  <a:lnTo>
                    <a:pt x="64938" y="65"/>
                  </a:lnTo>
                  <a:lnTo>
                    <a:pt x="66666" y="0"/>
                  </a:lnTo>
                  <a:close/>
                </a:path>
              </a:pathLst>
            </a:custGeom>
            <a:solidFill>
              <a:srgbClr val="A3FF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4;p30"/>
            <p:cNvSpPr/>
            <p:nvPr/>
          </p:nvSpPr>
          <p:spPr>
            <a:xfrm>
              <a:off x="3788837" y="1684626"/>
              <a:ext cx="2188597" cy="38793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798" y="0"/>
                  </a:moveTo>
                  <a:lnTo>
                    <a:pt x="82933" y="1051"/>
                  </a:lnTo>
                  <a:lnTo>
                    <a:pt x="81367" y="2230"/>
                  </a:lnTo>
                  <a:lnTo>
                    <a:pt x="80174" y="3576"/>
                  </a:lnTo>
                  <a:lnTo>
                    <a:pt x="79279" y="4964"/>
                  </a:lnTo>
                  <a:lnTo>
                    <a:pt x="78533" y="6437"/>
                  </a:lnTo>
                  <a:lnTo>
                    <a:pt x="78160" y="8078"/>
                  </a:lnTo>
                  <a:lnTo>
                    <a:pt x="78011" y="9214"/>
                  </a:lnTo>
                  <a:lnTo>
                    <a:pt x="78011" y="9424"/>
                  </a:lnTo>
                  <a:lnTo>
                    <a:pt x="77936" y="10561"/>
                  </a:lnTo>
                  <a:lnTo>
                    <a:pt x="77936" y="10603"/>
                  </a:lnTo>
                  <a:lnTo>
                    <a:pt x="78011" y="11781"/>
                  </a:lnTo>
                  <a:lnTo>
                    <a:pt x="78085" y="11991"/>
                  </a:lnTo>
                  <a:lnTo>
                    <a:pt x="78234" y="13211"/>
                  </a:lnTo>
                  <a:lnTo>
                    <a:pt x="78234" y="13380"/>
                  </a:lnTo>
                  <a:lnTo>
                    <a:pt x="78533" y="14600"/>
                  </a:lnTo>
                  <a:lnTo>
                    <a:pt x="78533" y="14726"/>
                  </a:lnTo>
                  <a:lnTo>
                    <a:pt x="78980" y="16030"/>
                  </a:lnTo>
                  <a:lnTo>
                    <a:pt x="79055" y="16199"/>
                  </a:lnTo>
                  <a:lnTo>
                    <a:pt x="79428" y="17503"/>
                  </a:lnTo>
                  <a:lnTo>
                    <a:pt x="79502" y="17545"/>
                  </a:lnTo>
                  <a:lnTo>
                    <a:pt x="79950" y="18934"/>
                  </a:lnTo>
                  <a:lnTo>
                    <a:pt x="80099" y="19144"/>
                  </a:lnTo>
                  <a:lnTo>
                    <a:pt x="81367" y="21837"/>
                  </a:lnTo>
                  <a:lnTo>
                    <a:pt x="81441" y="22047"/>
                  </a:lnTo>
                  <a:lnTo>
                    <a:pt x="82113" y="23478"/>
                  </a:lnTo>
                  <a:lnTo>
                    <a:pt x="82187" y="23562"/>
                  </a:lnTo>
                  <a:lnTo>
                    <a:pt x="83008" y="24866"/>
                  </a:lnTo>
                  <a:lnTo>
                    <a:pt x="83082" y="25035"/>
                  </a:lnTo>
                  <a:lnTo>
                    <a:pt x="83828" y="26423"/>
                  </a:lnTo>
                  <a:lnTo>
                    <a:pt x="83977" y="26633"/>
                  </a:lnTo>
                  <a:lnTo>
                    <a:pt x="84798" y="27980"/>
                  </a:lnTo>
                  <a:lnTo>
                    <a:pt x="84872" y="28064"/>
                  </a:lnTo>
                  <a:lnTo>
                    <a:pt x="85692" y="29410"/>
                  </a:lnTo>
                  <a:lnTo>
                    <a:pt x="85842" y="29621"/>
                  </a:lnTo>
                  <a:lnTo>
                    <a:pt x="87706" y="32398"/>
                  </a:lnTo>
                  <a:lnTo>
                    <a:pt x="87855" y="32608"/>
                  </a:lnTo>
                  <a:lnTo>
                    <a:pt x="89720" y="35343"/>
                  </a:lnTo>
                  <a:lnTo>
                    <a:pt x="89869" y="35469"/>
                  </a:lnTo>
                  <a:lnTo>
                    <a:pt x="90839" y="36816"/>
                  </a:lnTo>
                  <a:lnTo>
                    <a:pt x="90913" y="36858"/>
                  </a:lnTo>
                  <a:lnTo>
                    <a:pt x="91808" y="38204"/>
                  </a:lnTo>
                  <a:lnTo>
                    <a:pt x="91883" y="38204"/>
                  </a:lnTo>
                  <a:lnTo>
                    <a:pt x="93449" y="40350"/>
                  </a:lnTo>
                  <a:lnTo>
                    <a:pt x="94940" y="42370"/>
                  </a:lnTo>
                  <a:lnTo>
                    <a:pt x="95761" y="43380"/>
                  </a:lnTo>
                  <a:lnTo>
                    <a:pt x="95835" y="43548"/>
                  </a:lnTo>
                  <a:lnTo>
                    <a:pt x="96507" y="44474"/>
                  </a:lnTo>
                  <a:lnTo>
                    <a:pt x="96730" y="44726"/>
                  </a:lnTo>
                  <a:lnTo>
                    <a:pt x="97402" y="45736"/>
                  </a:lnTo>
                  <a:lnTo>
                    <a:pt x="97625" y="45862"/>
                  </a:lnTo>
                  <a:lnTo>
                    <a:pt x="98147" y="46746"/>
                  </a:lnTo>
                  <a:lnTo>
                    <a:pt x="98297" y="46914"/>
                  </a:lnTo>
                  <a:lnTo>
                    <a:pt x="98893" y="47840"/>
                  </a:lnTo>
                  <a:lnTo>
                    <a:pt x="99042" y="48008"/>
                  </a:lnTo>
                  <a:lnTo>
                    <a:pt x="99564" y="48807"/>
                  </a:lnTo>
                  <a:lnTo>
                    <a:pt x="99639" y="48892"/>
                  </a:lnTo>
                  <a:lnTo>
                    <a:pt x="100161" y="49691"/>
                  </a:lnTo>
                  <a:lnTo>
                    <a:pt x="100236" y="49859"/>
                  </a:lnTo>
                  <a:lnTo>
                    <a:pt x="100683" y="50659"/>
                  </a:lnTo>
                  <a:lnTo>
                    <a:pt x="101280" y="51795"/>
                  </a:lnTo>
                  <a:lnTo>
                    <a:pt x="101951" y="53015"/>
                  </a:lnTo>
                  <a:lnTo>
                    <a:pt x="102249" y="53478"/>
                  </a:lnTo>
                  <a:lnTo>
                    <a:pt x="103666" y="56044"/>
                  </a:lnTo>
                  <a:lnTo>
                    <a:pt x="103741" y="56213"/>
                  </a:lnTo>
                  <a:lnTo>
                    <a:pt x="105382" y="59242"/>
                  </a:lnTo>
                  <a:lnTo>
                    <a:pt x="107172" y="62440"/>
                  </a:lnTo>
                  <a:lnTo>
                    <a:pt x="107246" y="62608"/>
                  </a:lnTo>
                  <a:lnTo>
                    <a:pt x="108290" y="64586"/>
                  </a:lnTo>
                  <a:lnTo>
                    <a:pt x="109409" y="66563"/>
                  </a:lnTo>
                  <a:lnTo>
                    <a:pt x="110453" y="68541"/>
                  </a:lnTo>
                  <a:lnTo>
                    <a:pt x="111497" y="70518"/>
                  </a:lnTo>
                  <a:lnTo>
                    <a:pt x="112541" y="72370"/>
                  </a:lnTo>
                  <a:lnTo>
                    <a:pt x="113586" y="74263"/>
                  </a:lnTo>
                  <a:lnTo>
                    <a:pt x="114481" y="76030"/>
                  </a:lnTo>
                  <a:lnTo>
                    <a:pt x="115450" y="77713"/>
                  </a:lnTo>
                  <a:lnTo>
                    <a:pt x="116270" y="79312"/>
                  </a:lnTo>
                  <a:lnTo>
                    <a:pt x="117165" y="80785"/>
                  </a:lnTo>
                  <a:lnTo>
                    <a:pt x="117837" y="82089"/>
                  </a:lnTo>
                  <a:lnTo>
                    <a:pt x="118508" y="83267"/>
                  </a:lnTo>
                  <a:lnTo>
                    <a:pt x="119030" y="84235"/>
                  </a:lnTo>
                  <a:lnTo>
                    <a:pt x="119477" y="85035"/>
                  </a:lnTo>
                  <a:lnTo>
                    <a:pt x="119776" y="85624"/>
                  </a:lnTo>
                  <a:lnTo>
                    <a:pt x="119925" y="86002"/>
                  </a:lnTo>
                  <a:lnTo>
                    <a:pt x="120000" y="86129"/>
                  </a:lnTo>
                  <a:lnTo>
                    <a:pt x="40646" y="119999"/>
                  </a:lnTo>
                  <a:lnTo>
                    <a:pt x="894" y="53562"/>
                  </a:lnTo>
                  <a:lnTo>
                    <a:pt x="298" y="51290"/>
                  </a:lnTo>
                  <a:lnTo>
                    <a:pt x="0" y="49144"/>
                  </a:lnTo>
                  <a:lnTo>
                    <a:pt x="0" y="47082"/>
                  </a:lnTo>
                  <a:lnTo>
                    <a:pt x="298" y="45231"/>
                  </a:lnTo>
                  <a:lnTo>
                    <a:pt x="894" y="43380"/>
                  </a:lnTo>
                  <a:lnTo>
                    <a:pt x="1715" y="41697"/>
                  </a:lnTo>
                  <a:lnTo>
                    <a:pt x="2759" y="40140"/>
                  </a:lnTo>
                  <a:lnTo>
                    <a:pt x="3952" y="38709"/>
                  </a:lnTo>
                  <a:lnTo>
                    <a:pt x="5146" y="37321"/>
                  </a:lnTo>
                  <a:lnTo>
                    <a:pt x="6563" y="36100"/>
                  </a:lnTo>
                  <a:lnTo>
                    <a:pt x="7980" y="35007"/>
                  </a:lnTo>
                  <a:lnTo>
                    <a:pt x="9397" y="33997"/>
                  </a:lnTo>
                  <a:lnTo>
                    <a:pt x="10739" y="33155"/>
                  </a:lnTo>
                  <a:lnTo>
                    <a:pt x="12082" y="32398"/>
                  </a:lnTo>
                  <a:lnTo>
                    <a:pt x="13349" y="31725"/>
                  </a:lnTo>
                  <a:lnTo>
                    <a:pt x="14394" y="31220"/>
                  </a:lnTo>
                  <a:lnTo>
                    <a:pt x="15363" y="30799"/>
                  </a:lnTo>
                  <a:lnTo>
                    <a:pt x="15960" y="30504"/>
                  </a:lnTo>
                  <a:lnTo>
                    <a:pt x="16407" y="30336"/>
                  </a:lnTo>
                  <a:lnTo>
                    <a:pt x="16631" y="30294"/>
                  </a:lnTo>
                  <a:lnTo>
                    <a:pt x="84798" y="0"/>
                  </a:lnTo>
                  <a:close/>
                </a:path>
              </a:pathLst>
            </a:custGeom>
            <a:solidFill>
              <a:srgbClr val="5FB7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5;p30"/>
            <p:cNvSpPr/>
            <p:nvPr/>
          </p:nvSpPr>
          <p:spPr>
            <a:xfrm>
              <a:off x="3787477" y="3764404"/>
              <a:ext cx="3363829" cy="21437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82" y="2588"/>
                  </a:lnTo>
                  <a:lnTo>
                    <a:pt x="1358" y="5025"/>
                  </a:lnTo>
                  <a:lnTo>
                    <a:pt x="2426" y="7157"/>
                  </a:lnTo>
                  <a:lnTo>
                    <a:pt x="3639" y="9137"/>
                  </a:lnTo>
                  <a:lnTo>
                    <a:pt x="4997" y="10888"/>
                  </a:lnTo>
                  <a:lnTo>
                    <a:pt x="6550" y="12335"/>
                  </a:lnTo>
                  <a:lnTo>
                    <a:pt x="8297" y="13705"/>
                  </a:lnTo>
                  <a:lnTo>
                    <a:pt x="10190" y="14923"/>
                  </a:lnTo>
                  <a:lnTo>
                    <a:pt x="12179" y="15913"/>
                  </a:lnTo>
                  <a:lnTo>
                    <a:pt x="14266" y="16675"/>
                  </a:lnTo>
                  <a:lnTo>
                    <a:pt x="16498" y="17512"/>
                  </a:lnTo>
                  <a:lnTo>
                    <a:pt x="18827" y="18045"/>
                  </a:lnTo>
                  <a:lnTo>
                    <a:pt x="21205" y="18502"/>
                  </a:lnTo>
                  <a:lnTo>
                    <a:pt x="23631" y="18883"/>
                  </a:lnTo>
                  <a:lnTo>
                    <a:pt x="26105" y="19187"/>
                  </a:lnTo>
                  <a:lnTo>
                    <a:pt x="28580" y="19340"/>
                  </a:lnTo>
                  <a:lnTo>
                    <a:pt x="31103" y="19416"/>
                  </a:lnTo>
                  <a:lnTo>
                    <a:pt x="33627" y="19416"/>
                  </a:lnTo>
                  <a:lnTo>
                    <a:pt x="36101" y="19416"/>
                  </a:lnTo>
                  <a:lnTo>
                    <a:pt x="38576" y="19340"/>
                  </a:lnTo>
                  <a:lnTo>
                    <a:pt x="41002" y="19263"/>
                  </a:lnTo>
                  <a:lnTo>
                    <a:pt x="43380" y="19111"/>
                  </a:lnTo>
                  <a:lnTo>
                    <a:pt x="45709" y="19035"/>
                  </a:lnTo>
                  <a:lnTo>
                    <a:pt x="47941" y="18883"/>
                  </a:lnTo>
                  <a:lnTo>
                    <a:pt x="50076" y="18807"/>
                  </a:lnTo>
                  <a:lnTo>
                    <a:pt x="52017" y="18578"/>
                  </a:lnTo>
                  <a:lnTo>
                    <a:pt x="53958" y="18502"/>
                  </a:lnTo>
                  <a:lnTo>
                    <a:pt x="55657" y="18502"/>
                  </a:lnTo>
                  <a:lnTo>
                    <a:pt x="57209" y="18502"/>
                  </a:lnTo>
                  <a:lnTo>
                    <a:pt x="58665" y="18578"/>
                  </a:lnTo>
                  <a:lnTo>
                    <a:pt x="60558" y="18883"/>
                  </a:lnTo>
                  <a:lnTo>
                    <a:pt x="62644" y="19035"/>
                  </a:lnTo>
                  <a:lnTo>
                    <a:pt x="64876" y="19263"/>
                  </a:lnTo>
                  <a:lnTo>
                    <a:pt x="67254" y="19416"/>
                  </a:lnTo>
                  <a:lnTo>
                    <a:pt x="69632" y="19644"/>
                  </a:lnTo>
                  <a:lnTo>
                    <a:pt x="72203" y="19873"/>
                  </a:lnTo>
                  <a:lnTo>
                    <a:pt x="74775" y="20101"/>
                  </a:lnTo>
                  <a:lnTo>
                    <a:pt x="77347" y="20406"/>
                  </a:lnTo>
                  <a:lnTo>
                    <a:pt x="79967" y="20634"/>
                  </a:lnTo>
                  <a:lnTo>
                    <a:pt x="82490" y="20939"/>
                  </a:lnTo>
                  <a:lnTo>
                    <a:pt x="85014" y="21167"/>
                  </a:lnTo>
                  <a:lnTo>
                    <a:pt x="87440" y="21395"/>
                  </a:lnTo>
                  <a:lnTo>
                    <a:pt x="89769" y="21548"/>
                  </a:lnTo>
                  <a:lnTo>
                    <a:pt x="91953" y="21776"/>
                  </a:lnTo>
                  <a:lnTo>
                    <a:pt x="93942" y="21928"/>
                  </a:lnTo>
                  <a:lnTo>
                    <a:pt x="95835" y="22157"/>
                  </a:lnTo>
                  <a:lnTo>
                    <a:pt x="97436" y="22309"/>
                  </a:lnTo>
                  <a:lnTo>
                    <a:pt x="98794" y="22385"/>
                  </a:lnTo>
                  <a:lnTo>
                    <a:pt x="99959" y="22538"/>
                  </a:lnTo>
                  <a:lnTo>
                    <a:pt x="100784" y="22614"/>
                  </a:lnTo>
                  <a:lnTo>
                    <a:pt x="101269" y="22614"/>
                  </a:lnTo>
                  <a:lnTo>
                    <a:pt x="101463" y="22614"/>
                  </a:lnTo>
                  <a:lnTo>
                    <a:pt x="120000" y="120000"/>
                  </a:lnTo>
                  <a:lnTo>
                    <a:pt x="39110" y="115659"/>
                  </a:lnTo>
                  <a:lnTo>
                    <a:pt x="36538" y="114974"/>
                  </a:lnTo>
                  <a:lnTo>
                    <a:pt x="34306" y="113908"/>
                  </a:lnTo>
                  <a:lnTo>
                    <a:pt x="32171" y="112766"/>
                  </a:lnTo>
                  <a:lnTo>
                    <a:pt x="30230" y="111319"/>
                  </a:lnTo>
                  <a:lnTo>
                    <a:pt x="28483" y="109720"/>
                  </a:lnTo>
                  <a:lnTo>
                    <a:pt x="26882" y="107969"/>
                  </a:lnTo>
                  <a:lnTo>
                    <a:pt x="25426" y="106142"/>
                  </a:lnTo>
                  <a:lnTo>
                    <a:pt x="24116" y="104238"/>
                  </a:lnTo>
                  <a:lnTo>
                    <a:pt x="22951" y="102258"/>
                  </a:lnTo>
                  <a:lnTo>
                    <a:pt x="21981" y="100279"/>
                  </a:lnTo>
                  <a:lnTo>
                    <a:pt x="21059" y="98299"/>
                  </a:lnTo>
                  <a:lnTo>
                    <a:pt x="20283" y="96395"/>
                  </a:lnTo>
                  <a:lnTo>
                    <a:pt x="19652" y="94492"/>
                  </a:lnTo>
                  <a:lnTo>
                    <a:pt x="19069" y="92741"/>
                  </a:lnTo>
                  <a:lnTo>
                    <a:pt x="18584" y="91142"/>
                  </a:lnTo>
                  <a:lnTo>
                    <a:pt x="18245" y="89695"/>
                  </a:lnTo>
                  <a:lnTo>
                    <a:pt x="17905" y="88477"/>
                  </a:lnTo>
                  <a:lnTo>
                    <a:pt x="17711" y="87411"/>
                  </a:lnTo>
                  <a:lnTo>
                    <a:pt x="17565" y="86649"/>
                  </a:lnTo>
                  <a:lnTo>
                    <a:pt x="17517" y="86116"/>
                  </a:lnTo>
                  <a:lnTo>
                    <a:pt x="17468" y="85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81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6;p30"/>
            <p:cNvSpPr/>
            <p:nvPr/>
          </p:nvSpPr>
          <p:spPr>
            <a:xfrm>
              <a:off x="5283721" y="3442032"/>
              <a:ext cx="3090424" cy="25885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542" y="0"/>
                  </a:moveTo>
                  <a:lnTo>
                    <a:pt x="120000" y="2396"/>
                  </a:lnTo>
                  <a:lnTo>
                    <a:pt x="89630" y="101019"/>
                  </a:lnTo>
                  <a:lnTo>
                    <a:pt x="88204" y="104046"/>
                  </a:lnTo>
                  <a:lnTo>
                    <a:pt x="86672" y="106757"/>
                  </a:lnTo>
                  <a:lnTo>
                    <a:pt x="85088" y="109090"/>
                  </a:lnTo>
                  <a:lnTo>
                    <a:pt x="83397" y="111171"/>
                  </a:lnTo>
                  <a:lnTo>
                    <a:pt x="81602" y="112937"/>
                  </a:lnTo>
                  <a:lnTo>
                    <a:pt x="79859" y="114513"/>
                  </a:lnTo>
                  <a:lnTo>
                    <a:pt x="78063" y="115775"/>
                  </a:lnTo>
                  <a:lnTo>
                    <a:pt x="76267" y="116847"/>
                  </a:lnTo>
                  <a:lnTo>
                    <a:pt x="74524" y="117792"/>
                  </a:lnTo>
                  <a:lnTo>
                    <a:pt x="72781" y="118423"/>
                  </a:lnTo>
                  <a:lnTo>
                    <a:pt x="71144" y="118991"/>
                  </a:lnTo>
                  <a:lnTo>
                    <a:pt x="69559" y="119432"/>
                  </a:lnTo>
                  <a:lnTo>
                    <a:pt x="68080" y="119684"/>
                  </a:lnTo>
                  <a:lnTo>
                    <a:pt x="66760" y="119873"/>
                  </a:lnTo>
                  <a:lnTo>
                    <a:pt x="65598" y="119936"/>
                  </a:lnTo>
                  <a:lnTo>
                    <a:pt x="64595" y="120000"/>
                  </a:lnTo>
                  <a:lnTo>
                    <a:pt x="63750" y="120000"/>
                  </a:lnTo>
                  <a:lnTo>
                    <a:pt x="63169" y="120000"/>
                  </a:lnTo>
                  <a:lnTo>
                    <a:pt x="62746" y="119936"/>
                  </a:lnTo>
                  <a:lnTo>
                    <a:pt x="62640" y="119936"/>
                  </a:lnTo>
                  <a:lnTo>
                    <a:pt x="0" y="119243"/>
                  </a:lnTo>
                  <a:lnTo>
                    <a:pt x="2007" y="119117"/>
                  </a:lnTo>
                  <a:lnTo>
                    <a:pt x="3855" y="118738"/>
                  </a:lnTo>
                  <a:lnTo>
                    <a:pt x="5651" y="118045"/>
                  </a:lnTo>
                  <a:lnTo>
                    <a:pt x="7447" y="116910"/>
                  </a:lnTo>
                  <a:lnTo>
                    <a:pt x="9084" y="115522"/>
                  </a:lnTo>
                  <a:lnTo>
                    <a:pt x="10669" y="113883"/>
                  </a:lnTo>
                  <a:lnTo>
                    <a:pt x="12200" y="112054"/>
                  </a:lnTo>
                  <a:lnTo>
                    <a:pt x="13626" y="109910"/>
                  </a:lnTo>
                  <a:lnTo>
                    <a:pt x="15000" y="107514"/>
                  </a:lnTo>
                  <a:lnTo>
                    <a:pt x="16320" y="105055"/>
                  </a:lnTo>
                  <a:lnTo>
                    <a:pt x="17535" y="102343"/>
                  </a:lnTo>
                  <a:lnTo>
                    <a:pt x="18750" y="99569"/>
                  </a:lnTo>
                  <a:lnTo>
                    <a:pt x="19911" y="96605"/>
                  </a:lnTo>
                  <a:lnTo>
                    <a:pt x="20968" y="93578"/>
                  </a:lnTo>
                  <a:lnTo>
                    <a:pt x="22024" y="90425"/>
                  </a:lnTo>
                  <a:lnTo>
                    <a:pt x="22975" y="87272"/>
                  </a:lnTo>
                  <a:lnTo>
                    <a:pt x="23873" y="84056"/>
                  </a:lnTo>
                  <a:lnTo>
                    <a:pt x="24823" y="80840"/>
                  </a:lnTo>
                  <a:lnTo>
                    <a:pt x="25616" y="77687"/>
                  </a:lnTo>
                  <a:lnTo>
                    <a:pt x="26408" y="74534"/>
                  </a:lnTo>
                  <a:lnTo>
                    <a:pt x="27200" y="71445"/>
                  </a:lnTo>
                  <a:lnTo>
                    <a:pt x="27940" y="68481"/>
                  </a:lnTo>
                  <a:lnTo>
                    <a:pt x="28626" y="65580"/>
                  </a:lnTo>
                  <a:lnTo>
                    <a:pt x="29260" y="62806"/>
                  </a:lnTo>
                  <a:lnTo>
                    <a:pt x="29947" y="60220"/>
                  </a:lnTo>
                  <a:lnTo>
                    <a:pt x="30528" y="57761"/>
                  </a:lnTo>
                  <a:lnTo>
                    <a:pt x="31161" y="55554"/>
                  </a:lnTo>
                  <a:lnTo>
                    <a:pt x="31690" y="53536"/>
                  </a:lnTo>
                  <a:lnTo>
                    <a:pt x="32271" y="51707"/>
                  </a:lnTo>
                  <a:lnTo>
                    <a:pt x="32957" y="49626"/>
                  </a:lnTo>
                  <a:lnTo>
                    <a:pt x="33697" y="47356"/>
                  </a:lnTo>
                  <a:lnTo>
                    <a:pt x="34542" y="44897"/>
                  </a:lnTo>
                  <a:lnTo>
                    <a:pt x="35440" y="42375"/>
                  </a:lnTo>
                  <a:lnTo>
                    <a:pt x="36285" y="39663"/>
                  </a:lnTo>
                  <a:lnTo>
                    <a:pt x="37235" y="36889"/>
                  </a:lnTo>
                  <a:lnTo>
                    <a:pt x="38186" y="34114"/>
                  </a:lnTo>
                  <a:lnTo>
                    <a:pt x="39137" y="31213"/>
                  </a:lnTo>
                  <a:lnTo>
                    <a:pt x="40088" y="28313"/>
                  </a:lnTo>
                  <a:lnTo>
                    <a:pt x="41038" y="25412"/>
                  </a:lnTo>
                  <a:lnTo>
                    <a:pt x="41989" y="22637"/>
                  </a:lnTo>
                  <a:lnTo>
                    <a:pt x="42887" y="19863"/>
                  </a:lnTo>
                  <a:lnTo>
                    <a:pt x="43785" y="17151"/>
                  </a:lnTo>
                  <a:lnTo>
                    <a:pt x="44683" y="14629"/>
                  </a:lnTo>
                  <a:lnTo>
                    <a:pt x="45475" y="12107"/>
                  </a:lnTo>
                  <a:lnTo>
                    <a:pt x="46267" y="9837"/>
                  </a:lnTo>
                  <a:lnTo>
                    <a:pt x="46954" y="7756"/>
                  </a:lnTo>
                  <a:lnTo>
                    <a:pt x="47588" y="5801"/>
                  </a:lnTo>
                  <a:lnTo>
                    <a:pt x="48116" y="4098"/>
                  </a:lnTo>
                  <a:lnTo>
                    <a:pt x="48644" y="2711"/>
                  </a:lnTo>
                  <a:lnTo>
                    <a:pt x="49014" y="1576"/>
                  </a:lnTo>
                  <a:lnTo>
                    <a:pt x="49278" y="693"/>
                  </a:lnTo>
                  <a:lnTo>
                    <a:pt x="49489" y="126"/>
                  </a:lnTo>
                  <a:lnTo>
                    <a:pt x="49542" y="0"/>
                  </a:lnTo>
                  <a:close/>
                </a:path>
              </a:pathLst>
            </a:custGeom>
            <a:solidFill>
              <a:srgbClr val="8BB7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7;p30"/>
            <p:cNvSpPr/>
            <p:nvPr/>
          </p:nvSpPr>
          <p:spPr>
            <a:xfrm>
              <a:off x="5801965" y="1520039"/>
              <a:ext cx="2622508" cy="36902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701" y="0"/>
                  </a:moveTo>
                  <a:lnTo>
                    <a:pt x="109356" y="44541"/>
                  </a:lnTo>
                  <a:lnTo>
                    <a:pt x="111784" y="46398"/>
                  </a:lnTo>
                  <a:lnTo>
                    <a:pt x="113900" y="48300"/>
                  </a:lnTo>
                  <a:lnTo>
                    <a:pt x="115643" y="50114"/>
                  </a:lnTo>
                  <a:lnTo>
                    <a:pt x="117012" y="52016"/>
                  </a:lnTo>
                  <a:lnTo>
                    <a:pt x="118070" y="53829"/>
                  </a:lnTo>
                  <a:lnTo>
                    <a:pt x="118879" y="55687"/>
                  </a:lnTo>
                  <a:lnTo>
                    <a:pt x="119439" y="57500"/>
                  </a:lnTo>
                  <a:lnTo>
                    <a:pt x="119751" y="59181"/>
                  </a:lnTo>
                  <a:lnTo>
                    <a:pt x="120000" y="60818"/>
                  </a:lnTo>
                  <a:lnTo>
                    <a:pt x="120000" y="62410"/>
                  </a:lnTo>
                  <a:lnTo>
                    <a:pt x="119875" y="63826"/>
                  </a:lnTo>
                  <a:lnTo>
                    <a:pt x="119564" y="65152"/>
                  </a:lnTo>
                  <a:lnTo>
                    <a:pt x="119315" y="66347"/>
                  </a:lnTo>
                  <a:lnTo>
                    <a:pt x="119004" y="67408"/>
                  </a:lnTo>
                  <a:lnTo>
                    <a:pt x="118692" y="68337"/>
                  </a:lnTo>
                  <a:lnTo>
                    <a:pt x="118381" y="69089"/>
                  </a:lnTo>
                  <a:lnTo>
                    <a:pt x="118070" y="69576"/>
                  </a:lnTo>
                  <a:lnTo>
                    <a:pt x="117883" y="69885"/>
                  </a:lnTo>
                  <a:lnTo>
                    <a:pt x="117821" y="70018"/>
                  </a:lnTo>
                  <a:lnTo>
                    <a:pt x="95477" y="120000"/>
                  </a:lnTo>
                  <a:lnTo>
                    <a:pt x="96161" y="118186"/>
                  </a:lnTo>
                  <a:lnTo>
                    <a:pt x="96473" y="116417"/>
                  </a:lnTo>
                  <a:lnTo>
                    <a:pt x="96286" y="114603"/>
                  </a:lnTo>
                  <a:lnTo>
                    <a:pt x="95663" y="112834"/>
                  </a:lnTo>
                  <a:lnTo>
                    <a:pt x="94730" y="111021"/>
                  </a:lnTo>
                  <a:lnTo>
                    <a:pt x="93360" y="109251"/>
                  </a:lnTo>
                  <a:lnTo>
                    <a:pt x="91742" y="107482"/>
                  </a:lnTo>
                  <a:lnTo>
                    <a:pt x="89813" y="105669"/>
                  </a:lnTo>
                  <a:lnTo>
                    <a:pt x="87697" y="103943"/>
                  </a:lnTo>
                  <a:lnTo>
                    <a:pt x="85394" y="102218"/>
                  </a:lnTo>
                  <a:lnTo>
                    <a:pt x="82780" y="100493"/>
                  </a:lnTo>
                  <a:lnTo>
                    <a:pt x="80041" y="98813"/>
                  </a:lnTo>
                  <a:lnTo>
                    <a:pt x="77240" y="97176"/>
                  </a:lnTo>
                  <a:lnTo>
                    <a:pt x="74315" y="95584"/>
                  </a:lnTo>
                  <a:lnTo>
                    <a:pt x="71327" y="93991"/>
                  </a:lnTo>
                  <a:lnTo>
                    <a:pt x="68278" y="92488"/>
                  </a:lnTo>
                  <a:lnTo>
                    <a:pt x="65290" y="90984"/>
                  </a:lnTo>
                  <a:lnTo>
                    <a:pt x="62240" y="89524"/>
                  </a:lnTo>
                  <a:lnTo>
                    <a:pt x="59315" y="88153"/>
                  </a:lnTo>
                  <a:lnTo>
                    <a:pt x="56452" y="86826"/>
                  </a:lnTo>
                  <a:lnTo>
                    <a:pt x="53713" y="85587"/>
                  </a:lnTo>
                  <a:lnTo>
                    <a:pt x="51161" y="84393"/>
                  </a:lnTo>
                  <a:lnTo>
                    <a:pt x="48734" y="83243"/>
                  </a:lnTo>
                  <a:lnTo>
                    <a:pt x="46556" y="82182"/>
                  </a:lnTo>
                  <a:lnTo>
                    <a:pt x="44626" y="81164"/>
                  </a:lnTo>
                  <a:lnTo>
                    <a:pt x="42946" y="80235"/>
                  </a:lnTo>
                  <a:lnTo>
                    <a:pt x="41265" y="79351"/>
                  </a:lnTo>
                  <a:lnTo>
                    <a:pt x="39398" y="78333"/>
                  </a:lnTo>
                  <a:lnTo>
                    <a:pt x="37531" y="77228"/>
                  </a:lnTo>
                  <a:lnTo>
                    <a:pt x="35477" y="76033"/>
                  </a:lnTo>
                  <a:lnTo>
                    <a:pt x="33423" y="74839"/>
                  </a:lnTo>
                  <a:lnTo>
                    <a:pt x="31182" y="73601"/>
                  </a:lnTo>
                  <a:lnTo>
                    <a:pt x="28941" y="72274"/>
                  </a:lnTo>
                  <a:lnTo>
                    <a:pt x="26639" y="70991"/>
                  </a:lnTo>
                  <a:lnTo>
                    <a:pt x="24398" y="69708"/>
                  </a:lnTo>
                  <a:lnTo>
                    <a:pt x="22095" y="68381"/>
                  </a:lnTo>
                  <a:lnTo>
                    <a:pt x="19854" y="67099"/>
                  </a:lnTo>
                  <a:lnTo>
                    <a:pt x="17551" y="65860"/>
                  </a:lnTo>
                  <a:lnTo>
                    <a:pt x="15435" y="64622"/>
                  </a:lnTo>
                  <a:lnTo>
                    <a:pt x="13319" y="63427"/>
                  </a:lnTo>
                  <a:lnTo>
                    <a:pt x="11265" y="62277"/>
                  </a:lnTo>
                  <a:lnTo>
                    <a:pt x="9398" y="61172"/>
                  </a:lnTo>
                  <a:lnTo>
                    <a:pt x="7593" y="60154"/>
                  </a:lnTo>
                  <a:lnTo>
                    <a:pt x="5975" y="59225"/>
                  </a:lnTo>
                  <a:lnTo>
                    <a:pt x="4481" y="58341"/>
                  </a:lnTo>
                  <a:lnTo>
                    <a:pt x="3174" y="57633"/>
                  </a:lnTo>
                  <a:lnTo>
                    <a:pt x="2116" y="57014"/>
                  </a:lnTo>
                  <a:lnTo>
                    <a:pt x="1182" y="56527"/>
                  </a:lnTo>
                  <a:lnTo>
                    <a:pt x="560" y="56085"/>
                  </a:lnTo>
                  <a:lnTo>
                    <a:pt x="124" y="55864"/>
                  </a:lnTo>
                  <a:lnTo>
                    <a:pt x="0" y="55820"/>
                  </a:lnTo>
                  <a:lnTo>
                    <a:pt x="26701" y="0"/>
                  </a:lnTo>
                  <a:close/>
                </a:path>
              </a:pathLst>
            </a:custGeom>
            <a:solidFill>
              <a:srgbClr val="E35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8;p30"/>
            <p:cNvSpPr/>
            <p:nvPr/>
          </p:nvSpPr>
          <p:spPr>
            <a:xfrm>
              <a:off x="5210269" y="1427544"/>
              <a:ext cx="2676917" cy="2281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134" y="0"/>
                  </a:moveTo>
                  <a:lnTo>
                    <a:pt x="44695" y="214"/>
                  </a:lnTo>
                  <a:lnTo>
                    <a:pt x="47073" y="572"/>
                  </a:lnTo>
                  <a:lnTo>
                    <a:pt x="49268" y="1144"/>
                  </a:lnTo>
                  <a:lnTo>
                    <a:pt x="51341" y="1860"/>
                  </a:lnTo>
                  <a:lnTo>
                    <a:pt x="53231" y="2576"/>
                  </a:lnTo>
                  <a:lnTo>
                    <a:pt x="54939" y="3434"/>
                  </a:lnTo>
                  <a:lnTo>
                    <a:pt x="56463" y="4293"/>
                  </a:lnTo>
                  <a:lnTo>
                    <a:pt x="57804" y="5152"/>
                  </a:lnTo>
                  <a:lnTo>
                    <a:pt x="58841" y="5867"/>
                  </a:lnTo>
                  <a:lnTo>
                    <a:pt x="59756" y="6583"/>
                  </a:lnTo>
                  <a:lnTo>
                    <a:pt x="60365" y="7084"/>
                  </a:lnTo>
                  <a:lnTo>
                    <a:pt x="60792" y="7441"/>
                  </a:lnTo>
                  <a:lnTo>
                    <a:pt x="60975" y="7513"/>
                  </a:lnTo>
                  <a:lnTo>
                    <a:pt x="120000" y="53595"/>
                  </a:lnTo>
                  <a:lnTo>
                    <a:pt x="117987" y="52379"/>
                  </a:lnTo>
                  <a:lnTo>
                    <a:pt x="115792" y="51592"/>
                  </a:lnTo>
                  <a:lnTo>
                    <a:pt x="113597" y="51234"/>
                  </a:lnTo>
                  <a:lnTo>
                    <a:pt x="111219" y="51162"/>
                  </a:lnTo>
                  <a:lnTo>
                    <a:pt x="108841" y="51449"/>
                  </a:lnTo>
                  <a:lnTo>
                    <a:pt x="106341" y="52021"/>
                  </a:lnTo>
                  <a:lnTo>
                    <a:pt x="103780" y="52880"/>
                  </a:lnTo>
                  <a:lnTo>
                    <a:pt x="101219" y="54096"/>
                  </a:lnTo>
                  <a:lnTo>
                    <a:pt x="98597" y="55456"/>
                  </a:lnTo>
                  <a:lnTo>
                    <a:pt x="95914" y="57101"/>
                  </a:lnTo>
                  <a:lnTo>
                    <a:pt x="93292" y="58890"/>
                  </a:lnTo>
                  <a:lnTo>
                    <a:pt x="90548" y="60822"/>
                  </a:lnTo>
                  <a:lnTo>
                    <a:pt x="87865" y="62969"/>
                  </a:lnTo>
                  <a:lnTo>
                    <a:pt x="85182" y="65116"/>
                  </a:lnTo>
                  <a:lnTo>
                    <a:pt x="82560" y="67477"/>
                  </a:lnTo>
                  <a:lnTo>
                    <a:pt x="79939" y="69838"/>
                  </a:lnTo>
                  <a:lnTo>
                    <a:pt x="77317" y="72271"/>
                  </a:lnTo>
                  <a:lnTo>
                    <a:pt x="74817" y="74704"/>
                  </a:lnTo>
                  <a:lnTo>
                    <a:pt x="72317" y="77137"/>
                  </a:lnTo>
                  <a:lnTo>
                    <a:pt x="69878" y="79570"/>
                  </a:lnTo>
                  <a:lnTo>
                    <a:pt x="67560" y="81860"/>
                  </a:lnTo>
                  <a:lnTo>
                    <a:pt x="65304" y="84150"/>
                  </a:lnTo>
                  <a:lnTo>
                    <a:pt x="63170" y="86296"/>
                  </a:lnTo>
                  <a:lnTo>
                    <a:pt x="61158" y="88443"/>
                  </a:lnTo>
                  <a:lnTo>
                    <a:pt x="59268" y="90304"/>
                  </a:lnTo>
                  <a:lnTo>
                    <a:pt x="57439" y="91949"/>
                  </a:lnTo>
                  <a:lnTo>
                    <a:pt x="55792" y="93524"/>
                  </a:lnTo>
                  <a:lnTo>
                    <a:pt x="54268" y="94812"/>
                  </a:lnTo>
                  <a:lnTo>
                    <a:pt x="52134" y="96672"/>
                  </a:lnTo>
                  <a:lnTo>
                    <a:pt x="49634" y="98676"/>
                  </a:lnTo>
                  <a:lnTo>
                    <a:pt x="47073" y="100822"/>
                  </a:lnTo>
                  <a:lnTo>
                    <a:pt x="44329" y="103112"/>
                  </a:lnTo>
                  <a:lnTo>
                    <a:pt x="41463" y="105545"/>
                  </a:lnTo>
                  <a:lnTo>
                    <a:pt x="38475" y="107906"/>
                  </a:lnTo>
                  <a:lnTo>
                    <a:pt x="35487" y="110411"/>
                  </a:lnTo>
                  <a:lnTo>
                    <a:pt x="32500" y="112915"/>
                  </a:lnTo>
                  <a:lnTo>
                    <a:pt x="29573" y="115348"/>
                  </a:lnTo>
                  <a:lnTo>
                    <a:pt x="26646" y="117710"/>
                  </a:lnTo>
                  <a:lnTo>
                    <a:pt x="23963" y="120000"/>
                  </a:lnTo>
                  <a:lnTo>
                    <a:pt x="22926" y="116135"/>
                  </a:lnTo>
                  <a:lnTo>
                    <a:pt x="21951" y="112486"/>
                  </a:lnTo>
                  <a:lnTo>
                    <a:pt x="21036" y="108980"/>
                  </a:lnTo>
                  <a:lnTo>
                    <a:pt x="20121" y="105617"/>
                  </a:lnTo>
                  <a:lnTo>
                    <a:pt x="19329" y="102468"/>
                  </a:lnTo>
                  <a:lnTo>
                    <a:pt x="18597" y="99677"/>
                  </a:lnTo>
                  <a:lnTo>
                    <a:pt x="17926" y="97245"/>
                  </a:lnTo>
                  <a:lnTo>
                    <a:pt x="17073" y="94669"/>
                  </a:lnTo>
                  <a:lnTo>
                    <a:pt x="16158" y="91735"/>
                  </a:lnTo>
                  <a:lnTo>
                    <a:pt x="15000" y="88658"/>
                  </a:lnTo>
                  <a:lnTo>
                    <a:pt x="13841" y="85295"/>
                  </a:lnTo>
                  <a:lnTo>
                    <a:pt x="12560" y="81717"/>
                  </a:lnTo>
                  <a:lnTo>
                    <a:pt x="11219" y="78067"/>
                  </a:lnTo>
                  <a:lnTo>
                    <a:pt x="9939" y="74203"/>
                  </a:lnTo>
                  <a:lnTo>
                    <a:pt x="8597" y="70339"/>
                  </a:lnTo>
                  <a:lnTo>
                    <a:pt x="7256" y="66332"/>
                  </a:lnTo>
                  <a:lnTo>
                    <a:pt x="5975" y="62182"/>
                  </a:lnTo>
                  <a:lnTo>
                    <a:pt x="4695" y="58103"/>
                  </a:lnTo>
                  <a:lnTo>
                    <a:pt x="3597" y="53953"/>
                  </a:lnTo>
                  <a:lnTo>
                    <a:pt x="2621" y="49874"/>
                  </a:lnTo>
                  <a:lnTo>
                    <a:pt x="1707" y="45867"/>
                  </a:lnTo>
                  <a:lnTo>
                    <a:pt x="1036" y="41932"/>
                  </a:lnTo>
                  <a:lnTo>
                    <a:pt x="426" y="37924"/>
                  </a:lnTo>
                  <a:lnTo>
                    <a:pt x="121" y="34203"/>
                  </a:lnTo>
                  <a:lnTo>
                    <a:pt x="0" y="30697"/>
                  </a:lnTo>
                  <a:lnTo>
                    <a:pt x="182" y="27262"/>
                  </a:lnTo>
                  <a:lnTo>
                    <a:pt x="24817" y="5581"/>
                  </a:lnTo>
                  <a:lnTo>
                    <a:pt x="27926" y="3649"/>
                  </a:lnTo>
                  <a:lnTo>
                    <a:pt x="30975" y="2218"/>
                  </a:lnTo>
                  <a:lnTo>
                    <a:pt x="33902" y="1216"/>
                  </a:lnTo>
                  <a:lnTo>
                    <a:pt x="36768" y="429"/>
                  </a:lnTo>
                  <a:lnTo>
                    <a:pt x="39573" y="71"/>
                  </a:lnTo>
                  <a:lnTo>
                    <a:pt x="42134" y="0"/>
                  </a:lnTo>
                  <a:close/>
                </a:path>
              </a:pathLst>
            </a:custGeom>
            <a:solidFill>
              <a:srgbClr val="ECB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04018" y="2432383"/>
            <a:ext cx="1689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95370" y="1866896"/>
            <a:ext cx="2139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бути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посередником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32180" y="2751113"/>
            <a:ext cx="161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 суспільні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навички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953" y="4850606"/>
            <a:ext cx="169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4835" y="4586015"/>
            <a:ext cx="1200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25373" y="623257"/>
            <a:ext cx="676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Вимоги до сучасного вчителя</a:t>
            </a:r>
          </a:p>
          <a:p>
            <a:r>
              <a:rPr lang="uk-UA" sz="2400" dirty="0" smtClean="0"/>
              <a:t>не транслятор знань, а …..</a:t>
            </a:r>
            <a:endParaRPr lang="uk-UA" sz="2400" dirty="0"/>
          </a:p>
        </p:txBody>
      </p:sp>
      <p:sp>
        <p:nvSpPr>
          <p:cNvPr id="18" name="Freeform 18">
            <a:extLst>
              <a:ext uri="{FF2B5EF4-FFF2-40B4-BE49-F238E27FC236}">
                <a16:creationId xmlns="" xmlns:a16="http://schemas.microsoft.com/office/drawing/2014/main" id="{FD61D001-3478-4122-8E10-8B8693E48D9B}"/>
              </a:ext>
            </a:extLst>
          </p:cNvPr>
          <p:cNvSpPr>
            <a:spLocks/>
          </p:cNvSpPr>
          <p:nvPr/>
        </p:nvSpPr>
        <p:spPr bwMode="auto">
          <a:xfrm>
            <a:off x="3203170" y="2447119"/>
            <a:ext cx="2948816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 dirty="0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5BBB8249-22FC-4CD3-9669-1130AEB866E9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6858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="" xmlns:a16="http://schemas.microsoft.com/office/drawing/2014/main" id="{FA51B9A2-5BFD-4099-BF94-4B52CA9E7E29}"/>
              </a:ext>
            </a:extLst>
          </p:cNvPr>
          <p:cNvSpPr>
            <a:spLocks noEditPoints="1"/>
          </p:cNvSpPr>
          <p:nvPr/>
        </p:nvSpPr>
        <p:spPr bwMode="auto">
          <a:xfrm>
            <a:off x="2286000" y="5860972"/>
            <a:ext cx="6858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Oval 279">
            <a:extLst>
              <a:ext uri="{FF2B5EF4-FFF2-40B4-BE49-F238E27FC236}">
                <a16:creationId xmlns="" xmlns:a16="http://schemas.microsoft.com/office/drawing/2014/main" id="{3117582E-9951-4E7B-9725-4170AEE5E9F7}"/>
              </a:ext>
            </a:extLst>
          </p:cNvPr>
          <p:cNvSpPr/>
          <p:nvPr/>
        </p:nvSpPr>
        <p:spPr>
          <a:xfrm>
            <a:off x="2823693" y="3449363"/>
            <a:ext cx="483250" cy="5050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8">
            <a:extLst>
              <a:ext uri="{FF2B5EF4-FFF2-40B4-BE49-F238E27FC236}">
                <a16:creationId xmlns="" xmlns:a16="http://schemas.microsoft.com/office/drawing/2014/main" id="{6C443415-332F-4864-9DE5-36704B93AABB}"/>
              </a:ext>
            </a:extLst>
          </p:cNvPr>
          <p:cNvSpPr/>
          <p:nvPr/>
        </p:nvSpPr>
        <p:spPr>
          <a:xfrm>
            <a:off x="3806131" y="2945596"/>
            <a:ext cx="266577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77">
            <a:extLst>
              <a:ext uri="{FF2B5EF4-FFF2-40B4-BE49-F238E27FC236}">
                <a16:creationId xmlns="" xmlns:a16="http://schemas.microsoft.com/office/drawing/2014/main" id="{A791F01B-1EC9-462D-8FA9-43846AE2690B}"/>
              </a:ext>
            </a:extLst>
          </p:cNvPr>
          <p:cNvSpPr/>
          <p:nvPr/>
        </p:nvSpPr>
        <p:spPr>
          <a:xfrm>
            <a:off x="3934020" y="3354250"/>
            <a:ext cx="269242" cy="434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86">
            <a:extLst>
              <a:ext uri="{FF2B5EF4-FFF2-40B4-BE49-F238E27FC236}">
                <a16:creationId xmlns="" xmlns:a16="http://schemas.microsoft.com/office/drawing/2014/main" id="{66CA7F08-8E69-4895-8953-4C602C7880A7}"/>
              </a:ext>
            </a:extLst>
          </p:cNvPr>
          <p:cNvSpPr/>
          <p:nvPr/>
        </p:nvSpPr>
        <p:spPr>
          <a:xfrm>
            <a:off x="4556992" y="2961510"/>
            <a:ext cx="198998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78">
            <a:extLst>
              <a:ext uri="{FF2B5EF4-FFF2-40B4-BE49-F238E27FC236}">
                <a16:creationId xmlns="" xmlns:a16="http://schemas.microsoft.com/office/drawing/2014/main" id="{7D53DDFF-AE5C-45D5-8517-3304B30C594F}"/>
              </a:ext>
            </a:extLst>
          </p:cNvPr>
          <p:cNvSpPr/>
          <p:nvPr/>
        </p:nvSpPr>
        <p:spPr>
          <a:xfrm>
            <a:off x="4239887" y="1700476"/>
            <a:ext cx="835001" cy="8168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85">
            <a:extLst>
              <a:ext uri="{FF2B5EF4-FFF2-40B4-BE49-F238E27FC236}">
                <a16:creationId xmlns="" xmlns:a16="http://schemas.microsoft.com/office/drawing/2014/main" id="{682408D3-4312-4196-AFA2-B1B4917D1229}"/>
              </a:ext>
            </a:extLst>
          </p:cNvPr>
          <p:cNvSpPr/>
          <p:nvPr/>
        </p:nvSpPr>
        <p:spPr>
          <a:xfrm>
            <a:off x="4666302" y="3571645"/>
            <a:ext cx="625780" cy="693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80">
            <a:extLst>
              <a:ext uri="{FF2B5EF4-FFF2-40B4-BE49-F238E27FC236}">
                <a16:creationId xmlns="" xmlns:a16="http://schemas.microsoft.com/office/drawing/2014/main" id="{517E94E8-2F3D-438F-AEA0-901BAC21B87A}"/>
              </a:ext>
            </a:extLst>
          </p:cNvPr>
          <p:cNvSpPr/>
          <p:nvPr/>
        </p:nvSpPr>
        <p:spPr>
          <a:xfrm>
            <a:off x="5870128" y="3332691"/>
            <a:ext cx="584978" cy="7958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84">
            <a:extLst>
              <a:ext uri="{FF2B5EF4-FFF2-40B4-BE49-F238E27FC236}">
                <a16:creationId xmlns="" xmlns:a16="http://schemas.microsoft.com/office/drawing/2014/main" id="{66F79BC1-C0A9-4234-8A63-BAE579F0D43D}"/>
              </a:ext>
            </a:extLst>
          </p:cNvPr>
          <p:cNvSpPr/>
          <p:nvPr/>
        </p:nvSpPr>
        <p:spPr>
          <a:xfrm>
            <a:off x="2411762" y="4061413"/>
            <a:ext cx="1652439" cy="16718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9">
            <a:extLst>
              <a:ext uri="{FF2B5EF4-FFF2-40B4-BE49-F238E27FC236}">
                <a16:creationId xmlns="" xmlns:a16="http://schemas.microsoft.com/office/drawing/2014/main" id="{112478CF-8EA9-4641-ACF2-D09E9AB769F5}"/>
              </a:ext>
            </a:extLst>
          </p:cNvPr>
          <p:cNvSpPr/>
          <p:nvPr/>
        </p:nvSpPr>
        <p:spPr>
          <a:xfrm>
            <a:off x="2699794" y="4128595"/>
            <a:ext cx="1309704" cy="13166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83">
            <a:extLst>
              <a:ext uri="{FF2B5EF4-FFF2-40B4-BE49-F238E27FC236}">
                <a16:creationId xmlns="" xmlns:a16="http://schemas.microsoft.com/office/drawing/2014/main" id="{F38480D4-1D2D-4310-8237-C5D863B30B12}"/>
              </a:ext>
            </a:extLst>
          </p:cNvPr>
          <p:cNvSpPr/>
          <p:nvPr/>
        </p:nvSpPr>
        <p:spPr>
          <a:xfrm>
            <a:off x="2195736" y="1722321"/>
            <a:ext cx="1738282" cy="1610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1" name="Oval 288">
            <a:extLst>
              <a:ext uri="{FF2B5EF4-FFF2-40B4-BE49-F238E27FC236}">
                <a16:creationId xmlns="" xmlns:a16="http://schemas.microsoft.com/office/drawing/2014/main" id="{C8F3AB6E-E65E-4FB1-BDA7-97E515168E7A}"/>
              </a:ext>
            </a:extLst>
          </p:cNvPr>
          <p:cNvSpPr/>
          <p:nvPr/>
        </p:nvSpPr>
        <p:spPr>
          <a:xfrm>
            <a:off x="2411764" y="1964266"/>
            <a:ext cx="1527655" cy="12466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282">
            <a:extLst>
              <a:ext uri="{FF2B5EF4-FFF2-40B4-BE49-F238E27FC236}">
                <a16:creationId xmlns="" xmlns:a16="http://schemas.microsoft.com/office/drawing/2014/main" id="{92505DD4-2829-489A-AA4F-5A4A48FA5455}"/>
              </a:ext>
            </a:extLst>
          </p:cNvPr>
          <p:cNvSpPr/>
          <p:nvPr/>
        </p:nvSpPr>
        <p:spPr>
          <a:xfrm>
            <a:off x="5016261" y="1700475"/>
            <a:ext cx="184174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3" name="Oval 287">
            <a:extLst>
              <a:ext uri="{FF2B5EF4-FFF2-40B4-BE49-F238E27FC236}">
                <a16:creationId xmlns="" xmlns:a16="http://schemas.microsoft.com/office/drawing/2014/main" id="{E295AE90-D1EA-49D3-81B1-5F4639C96493}"/>
              </a:ext>
            </a:extLst>
          </p:cNvPr>
          <p:cNvSpPr/>
          <p:nvPr/>
        </p:nvSpPr>
        <p:spPr>
          <a:xfrm>
            <a:off x="5074889" y="1964259"/>
            <a:ext cx="1521769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281">
            <a:extLst>
              <a:ext uri="{FF2B5EF4-FFF2-40B4-BE49-F238E27FC236}">
                <a16:creationId xmlns="" xmlns:a16="http://schemas.microsoft.com/office/drawing/2014/main" id="{1766F0CA-FAB6-4D97-B150-E7D49A7C2027}"/>
              </a:ext>
            </a:extLst>
          </p:cNvPr>
          <p:cNvSpPr/>
          <p:nvPr/>
        </p:nvSpPr>
        <p:spPr>
          <a:xfrm>
            <a:off x="5740988" y="4061413"/>
            <a:ext cx="1711332" cy="1527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290">
            <a:extLst>
              <a:ext uri="{FF2B5EF4-FFF2-40B4-BE49-F238E27FC236}">
                <a16:creationId xmlns="" xmlns:a16="http://schemas.microsoft.com/office/drawing/2014/main" id="{A09ED8C9-A490-449A-8FD2-534D3CD2A9E1}"/>
              </a:ext>
            </a:extLst>
          </p:cNvPr>
          <p:cNvSpPr/>
          <p:nvPr/>
        </p:nvSpPr>
        <p:spPr>
          <a:xfrm>
            <a:off x="5839137" y="4239019"/>
            <a:ext cx="1231938" cy="1172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2" y="2406637"/>
            <a:ext cx="1597736" cy="40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altLang="ko-K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навігатор</a:t>
            </a:r>
            <a:endParaRPr lang="ko-KR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6319" y="2447111"/>
            <a:ext cx="1380221" cy="428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0988" y="4561913"/>
            <a:ext cx="1330087" cy="455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altLang="ko-K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endParaRPr lang="ko-KR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4" y="4561912"/>
            <a:ext cx="1372913" cy="578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altLang="ko-K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</a:t>
            </a:r>
            <a:endParaRPr lang="ko-KR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2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75" y="0"/>
            <a:ext cx="9144000" cy="6858000"/>
            <a:chOff x="0" y="0"/>
            <a:chExt cx="14400" cy="108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5858"/>
              <a:ext cx="11860" cy="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3472"/>
              <a:ext cx="11860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6"/>
            <p:cNvSpPr>
              <a:spLocks/>
            </p:cNvSpPr>
            <p:nvPr/>
          </p:nvSpPr>
          <p:spPr bwMode="auto">
            <a:xfrm>
              <a:off x="5280" y="4538"/>
              <a:ext cx="855" cy="4752"/>
            </a:xfrm>
            <a:custGeom>
              <a:avLst/>
              <a:gdLst>
                <a:gd name="T0" fmla="+- 0 6120 5280"/>
                <a:gd name="T1" fmla="*/ T0 w 855"/>
                <a:gd name="T2" fmla="+- 0 8990 4538"/>
                <a:gd name="T3" fmla="*/ 8990 h 4752"/>
                <a:gd name="T4" fmla="+- 0 5770 5280"/>
                <a:gd name="T5" fmla="*/ T4 w 855"/>
                <a:gd name="T6" fmla="+- 0 8690 4538"/>
                <a:gd name="T7" fmla="*/ 8690 h 4752"/>
                <a:gd name="T8" fmla="+- 0 5770 5280"/>
                <a:gd name="T9" fmla="*/ T8 w 855"/>
                <a:gd name="T10" fmla="+- 0 8840 4538"/>
                <a:gd name="T11" fmla="*/ 8840 h 4752"/>
                <a:gd name="T12" fmla="+- 0 5280 5280"/>
                <a:gd name="T13" fmla="*/ T12 w 855"/>
                <a:gd name="T14" fmla="+- 0 8840 4538"/>
                <a:gd name="T15" fmla="*/ 8840 h 4752"/>
                <a:gd name="T16" fmla="+- 0 5280 5280"/>
                <a:gd name="T17" fmla="*/ T16 w 855"/>
                <a:gd name="T18" fmla="+- 0 9140 4538"/>
                <a:gd name="T19" fmla="*/ 9140 h 4752"/>
                <a:gd name="T20" fmla="+- 0 5770 5280"/>
                <a:gd name="T21" fmla="*/ T20 w 855"/>
                <a:gd name="T22" fmla="+- 0 9140 4538"/>
                <a:gd name="T23" fmla="*/ 9140 h 4752"/>
                <a:gd name="T24" fmla="+- 0 5770 5280"/>
                <a:gd name="T25" fmla="*/ T24 w 855"/>
                <a:gd name="T26" fmla="+- 0 9290 4538"/>
                <a:gd name="T27" fmla="*/ 9290 h 4752"/>
                <a:gd name="T28" fmla="+- 0 6120 5280"/>
                <a:gd name="T29" fmla="*/ T28 w 855"/>
                <a:gd name="T30" fmla="+- 0 8990 4538"/>
                <a:gd name="T31" fmla="*/ 8990 h 4752"/>
                <a:gd name="T32" fmla="+- 0 6122 5280"/>
                <a:gd name="T33" fmla="*/ T32 w 855"/>
                <a:gd name="T34" fmla="+- 0 4838 4538"/>
                <a:gd name="T35" fmla="*/ 4838 h 4752"/>
                <a:gd name="T36" fmla="+- 0 5772 5280"/>
                <a:gd name="T37" fmla="*/ T36 w 855"/>
                <a:gd name="T38" fmla="+- 0 4538 4538"/>
                <a:gd name="T39" fmla="*/ 4538 h 4752"/>
                <a:gd name="T40" fmla="+- 0 5772 5280"/>
                <a:gd name="T41" fmla="*/ T40 w 855"/>
                <a:gd name="T42" fmla="+- 0 4688 4538"/>
                <a:gd name="T43" fmla="*/ 4688 h 4752"/>
                <a:gd name="T44" fmla="+- 0 5282 5280"/>
                <a:gd name="T45" fmla="*/ T44 w 855"/>
                <a:gd name="T46" fmla="+- 0 4688 4538"/>
                <a:gd name="T47" fmla="*/ 4688 h 4752"/>
                <a:gd name="T48" fmla="+- 0 5282 5280"/>
                <a:gd name="T49" fmla="*/ T48 w 855"/>
                <a:gd name="T50" fmla="+- 0 4988 4538"/>
                <a:gd name="T51" fmla="*/ 4988 h 4752"/>
                <a:gd name="T52" fmla="+- 0 5772 5280"/>
                <a:gd name="T53" fmla="*/ T52 w 855"/>
                <a:gd name="T54" fmla="+- 0 4988 4538"/>
                <a:gd name="T55" fmla="*/ 4988 h 4752"/>
                <a:gd name="T56" fmla="+- 0 5772 5280"/>
                <a:gd name="T57" fmla="*/ T56 w 855"/>
                <a:gd name="T58" fmla="+- 0 5138 4538"/>
                <a:gd name="T59" fmla="*/ 5138 h 4752"/>
                <a:gd name="T60" fmla="+- 0 6122 5280"/>
                <a:gd name="T61" fmla="*/ T60 w 855"/>
                <a:gd name="T62" fmla="+- 0 4838 4538"/>
                <a:gd name="T63" fmla="*/ 4838 h 4752"/>
                <a:gd name="T64" fmla="+- 0 6134 5280"/>
                <a:gd name="T65" fmla="*/ T64 w 855"/>
                <a:gd name="T66" fmla="+- 0 6869 4538"/>
                <a:gd name="T67" fmla="*/ 6869 h 4752"/>
                <a:gd name="T68" fmla="+- 0 5784 5280"/>
                <a:gd name="T69" fmla="*/ T68 w 855"/>
                <a:gd name="T70" fmla="+- 0 6569 4538"/>
                <a:gd name="T71" fmla="*/ 6569 h 4752"/>
                <a:gd name="T72" fmla="+- 0 5784 5280"/>
                <a:gd name="T73" fmla="*/ T72 w 855"/>
                <a:gd name="T74" fmla="+- 0 6719 4538"/>
                <a:gd name="T75" fmla="*/ 6719 h 4752"/>
                <a:gd name="T76" fmla="+- 0 5294 5280"/>
                <a:gd name="T77" fmla="*/ T76 w 855"/>
                <a:gd name="T78" fmla="+- 0 6719 4538"/>
                <a:gd name="T79" fmla="*/ 6719 h 4752"/>
                <a:gd name="T80" fmla="+- 0 5294 5280"/>
                <a:gd name="T81" fmla="*/ T80 w 855"/>
                <a:gd name="T82" fmla="+- 0 7019 4538"/>
                <a:gd name="T83" fmla="*/ 7019 h 4752"/>
                <a:gd name="T84" fmla="+- 0 5784 5280"/>
                <a:gd name="T85" fmla="*/ T84 w 855"/>
                <a:gd name="T86" fmla="+- 0 7019 4538"/>
                <a:gd name="T87" fmla="*/ 7019 h 4752"/>
                <a:gd name="T88" fmla="+- 0 5784 5280"/>
                <a:gd name="T89" fmla="*/ T88 w 855"/>
                <a:gd name="T90" fmla="+- 0 7169 4538"/>
                <a:gd name="T91" fmla="*/ 7169 h 4752"/>
                <a:gd name="T92" fmla="+- 0 6134 5280"/>
                <a:gd name="T93" fmla="*/ T92 w 855"/>
                <a:gd name="T94" fmla="+- 0 6869 4538"/>
                <a:gd name="T95" fmla="*/ 6869 h 4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55" h="4752">
                  <a:moveTo>
                    <a:pt x="840" y="4452"/>
                  </a:moveTo>
                  <a:lnTo>
                    <a:pt x="490" y="4152"/>
                  </a:lnTo>
                  <a:lnTo>
                    <a:pt x="490" y="4302"/>
                  </a:lnTo>
                  <a:lnTo>
                    <a:pt x="0" y="4302"/>
                  </a:lnTo>
                  <a:lnTo>
                    <a:pt x="0" y="4602"/>
                  </a:lnTo>
                  <a:lnTo>
                    <a:pt x="490" y="4602"/>
                  </a:lnTo>
                  <a:lnTo>
                    <a:pt x="490" y="4752"/>
                  </a:lnTo>
                  <a:lnTo>
                    <a:pt x="840" y="4452"/>
                  </a:lnTo>
                  <a:moveTo>
                    <a:pt x="842" y="300"/>
                  </a:moveTo>
                  <a:lnTo>
                    <a:pt x="492" y="0"/>
                  </a:lnTo>
                  <a:lnTo>
                    <a:pt x="492" y="150"/>
                  </a:lnTo>
                  <a:lnTo>
                    <a:pt x="2" y="150"/>
                  </a:lnTo>
                  <a:lnTo>
                    <a:pt x="2" y="450"/>
                  </a:lnTo>
                  <a:lnTo>
                    <a:pt x="492" y="450"/>
                  </a:lnTo>
                  <a:lnTo>
                    <a:pt x="492" y="600"/>
                  </a:lnTo>
                  <a:lnTo>
                    <a:pt x="842" y="300"/>
                  </a:lnTo>
                  <a:moveTo>
                    <a:pt x="854" y="2331"/>
                  </a:moveTo>
                  <a:lnTo>
                    <a:pt x="504" y="2031"/>
                  </a:lnTo>
                  <a:lnTo>
                    <a:pt x="504" y="2181"/>
                  </a:lnTo>
                  <a:lnTo>
                    <a:pt x="14" y="2181"/>
                  </a:lnTo>
                  <a:lnTo>
                    <a:pt x="14" y="2481"/>
                  </a:lnTo>
                  <a:lnTo>
                    <a:pt x="504" y="2481"/>
                  </a:lnTo>
                  <a:lnTo>
                    <a:pt x="504" y="2631"/>
                  </a:lnTo>
                  <a:lnTo>
                    <a:pt x="854" y="23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35696" y="692703"/>
            <a:ext cx="47344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Рекомендації </a:t>
            </a:r>
          </a:p>
          <a:p>
            <a:r>
              <a:rPr lang="uk-UA" sz="4000" b="1" dirty="0" smtClean="0"/>
              <a:t>сучасним педагогам</a:t>
            </a:r>
            <a:endParaRPr lang="uk-UA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80936"/>
            <a:ext cx="1845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1. Учень в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центрі уваги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875" y="4149088"/>
            <a:ext cx="2416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2. Застосування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знань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11770" y="5668325"/>
            <a:ext cx="1845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3. Час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431011"/>
            <a:ext cx="4827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кожним класом учню доводиться</a:t>
            </a:r>
          </a:p>
          <a:p>
            <a:r>
              <a:rPr lang="uk-UA" dirty="0" smtClean="0"/>
              <a:t>вивчати все більше предметів, які мало відображають реальне життя учня і те, як вони бачать себе в цьому житті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507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сучасні учні вмотивовані, коли розуміють, як і де зможуть знайти застосування отриманим знанням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705" y="5206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розумний взаємозв'язок між витраченим часом, кількістю отриманої інформації і «вигодою» з неї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8520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" y="0"/>
            <a:ext cx="9144000" cy="6858000"/>
            <a:chOff x="0" y="0"/>
            <a:chExt cx="14400" cy="108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5858"/>
              <a:ext cx="12473" cy="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3288"/>
              <a:ext cx="12473" cy="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6"/>
            <p:cNvSpPr>
              <a:spLocks/>
            </p:cNvSpPr>
            <p:nvPr/>
          </p:nvSpPr>
          <p:spPr bwMode="auto">
            <a:xfrm>
              <a:off x="5280" y="4538"/>
              <a:ext cx="855" cy="4752"/>
            </a:xfrm>
            <a:custGeom>
              <a:avLst/>
              <a:gdLst>
                <a:gd name="T0" fmla="+- 0 6120 5280"/>
                <a:gd name="T1" fmla="*/ T0 w 855"/>
                <a:gd name="T2" fmla="+- 0 8990 4538"/>
                <a:gd name="T3" fmla="*/ 8990 h 4752"/>
                <a:gd name="T4" fmla="+- 0 5770 5280"/>
                <a:gd name="T5" fmla="*/ T4 w 855"/>
                <a:gd name="T6" fmla="+- 0 8690 4538"/>
                <a:gd name="T7" fmla="*/ 8690 h 4752"/>
                <a:gd name="T8" fmla="+- 0 5770 5280"/>
                <a:gd name="T9" fmla="*/ T8 w 855"/>
                <a:gd name="T10" fmla="+- 0 8840 4538"/>
                <a:gd name="T11" fmla="*/ 8840 h 4752"/>
                <a:gd name="T12" fmla="+- 0 5280 5280"/>
                <a:gd name="T13" fmla="*/ T12 w 855"/>
                <a:gd name="T14" fmla="+- 0 8840 4538"/>
                <a:gd name="T15" fmla="*/ 8840 h 4752"/>
                <a:gd name="T16" fmla="+- 0 5280 5280"/>
                <a:gd name="T17" fmla="*/ T16 w 855"/>
                <a:gd name="T18" fmla="+- 0 9140 4538"/>
                <a:gd name="T19" fmla="*/ 9140 h 4752"/>
                <a:gd name="T20" fmla="+- 0 5770 5280"/>
                <a:gd name="T21" fmla="*/ T20 w 855"/>
                <a:gd name="T22" fmla="+- 0 9140 4538"/>
                <a:gd name="T23" fmla="*/ 9140 h 4752"/>
                <a:gd name="T24" fmla="+- 0 5770 5280"/>
                <a:gd name="T25" fmla="*/ T24 w 855"/>
                <a:gd name="T26" fmla="+- 0 9290 4538"/>
                <a:gd name="T27" fmla="*/ 9290 h 4752"/>
                <a:gd name="T28" fmla="+- 0 6120 5280"/>
                <a:gd name="T29" fmla="*/ T28 w 855"/>
                <a:gd name="T30" fmla="+- 0 8990 4538"/>
                <a:gd name="T31" fmla="*/ 8990 h 4752"/>
                <a:gd name="T32" fmla="+- 0 6122 5280"/>
                <a:gd name="T33" fmla="*/ T32 w 855"/>
                <a:gd name="T34" fmla="+- 0 4838 4538"/>
                <a:gd name="T35" fmla="*/ 4838 h 4752"/>
                <a:gd name="T36" fmla="+- 0 5772 5280"/>
                <a:gd name="T37" fmla="*/ T36 w 855"/>
                <a:gd name="T38" fmla="+- 0 4538 4538"/>
                <a:gd name="T39" fmla="*/ 4538 h 4752"/>
                <a:gd name="T40" fmla="+- 0 5772 5280"/>
                <a:gd name="T41" fmla="*/ T40 w 855"/>
                <a:gd name="T42" fmla="+- 0 4688 4538"/>
                <a:gd name="T43" fmla="*/ 4688 h 4752"/>
                <a:gd name="T44" fmla="+- 0 5282 5280"/>
                <a:gd name="T45" fmla="*/ T44 w 855"/>
                <a:gd name="T46" fmla="+- 0 4688 4538"/>
                <a:gd name="T47" fmla="*/ 4688 h 4752"/>
                <a:gd name="T48" fmla="+- 0 5282 5280"/>
                <a:gd name="T49" fmla="*/ T48 w 855"/>
                <a:gd name="T50" fmla="+- 0 4988 4538"/>
                <a:gd name="T51" fmla="*/ 4988 h 4752"/>
                <a:gd name="T52" fmla="+- 0 5772 5280"/>
                <a:gd name="T53" fmla="*/ T52 w 855"/>
                <a:gd name="T54" fmla="+- 0 4988 4538"/>
                <a:gd name="T55" fmla="*/ 4988 h 4752"/>
                <a:gd name="T56" fmla="+- 0 5772 5280"/>
                <a:gd name="T57" fmla="*/ T56 w 855"/>
                <a:gd name="T58" fmla="+- 0 5138 4538"/>
                <a:gd name="T59" fmla="*/ 5138 h 4752"/>
                <a:gd name="T60" fmla="+- 0 6122 5280"/>
                <a:gd name="T61" fmla="*/ T60 w 855"/>
                <a:gd name="T62" fmla="+- 0 4838 4538"/>
                <a:gd name="T63" fmla="*/ 4838 h 4752"/>
                <a:gd name="T64" fmla="+- 0 6134 5280"/>
                <a:gd name="T65" fmla="*/ T64 w 855"/>
                <a:gd name="T66" fmla="+- 0 6869 4538"/>
                <a:gd name="T67" fmla="*/ 6869 h 4752"/>
                <a:gd name="T68" fmla="+- 0 5784 5280"/>
                <a:gd name="T69" fmla="*/ T68 w 855"/>
                <a:gd name="T70" fmla="+- 0 6569 4538"/>
                <a:gd name="T71" fmla="*/ 6569 h 4752"/>
                <a:gd name="T72" fmla="+- 0 5784 5280"/>
                <a:gd name="T73" fmla="*/ T72 w 855"/>
                <a:gd name="T74" fmla="+- 0 6719 4538"/>
                <a:gd name="T75" fmla="*/ 6719 h 4752"/>
                <a:gd name="T76" fmla="+- 0 5294 5280"/>
                <a:gd name="T77" fmla="*/ T76 w 855"/>
                <a:gd name="T78" fmla="+- 0 6719 4538"/>
                <a:gd name="T79" fmla="*/ 6719 h 4752"/>
                <a:gd name="T80" fmla="+- 0 5294 5280"/>
                <a:gd name="T81" fmla="*/ T80 w 855"/>
                <a:gd name="T82" fmla="+- 0 7019 4538"/>
                <a:gd name="T83" fmla="*/ 7019 h 4752"/>
                <a:gd name="T84" fmla="+- 0 5784 5280"/>
                <a:gd name="T85" fmla="*/ T84 w 855"/>
                <a:gd name="T86" fmla="+- 0 7019 4538"/>
                <a:gd name="T87" fmla="*/ 7019 h 4752"/>
                <a:gd name="T88" fmla="+- 0 5784 5280"/>
                <a:gd name="T89" fmla="*/ T88 w 855"/>
                <a:gd name="T90" fmla="+- 0 7169 4538"/>
                <a:gd name="T91" fmla="*/ 7169 h 4752"/>
                <a:gd name="T92" fmla="+- 0 6134 5280"/>
                <a:gd name="T93" fmla="*/ T92 w 855"/>
                <a:gd name="T94" fmla="+- 0 6869 4538"/>
                <a:gd name="T95" fmla="*/ 6869 h 4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55" h="4752">
                  <a:moveTo>
                    <a:pt x="840" y="4452"/>
                  </a:moveTo>
                  <a:lnTo>
                    <a:pt x="490" y="4152"/>
                  </a:lnTo>
                  <a:lnTo>
                    <a:pt x="490" y="4302"/>
                  </a:lnTo>
                  <a:lnTo>
                    <a:pt x="0" y="4302"/>
                  </a:lnTo>
                  <a:lnTo>
                    <a:pt x="0" y="4602"/>
                  </a:lnTo>
                  <a:lnTo>
                    <a:pt x="490" y="4602"/>
                  </a:lnTo>
                  <a:lnTo>
                    <a:pt x="490" y="4752"/>
                  </a:lnTo>
                  <a:lnTo>
                    <a:pt x="840" y="4452"/>
                  </a:lnTo>
                  <a:moveTo>
                    <a:pt x="842" y="300"/>
                  </a:moveTo>
                  <a:lnTo>
                    <a:pt x="492" y="0"/>
                  </a:lnTo>
                  <a:lnTo>
                    <a:pt x="492" y="150"/>
                  </a:lnTo>
                  <a:lnTo>
                    <a:pt x="2" y="150"/>
                  </a:lnTo>
                  <a:lnTo>
                    <a:pt x="2" y="450"/>
                  </a:lnTo>
                  <a:lnTo>
                    <a:pt x="492" y="450"/>
                  </a:lnTo>
                  <a:lnTo>
                    <a:pt x="492" y="600"/>
                  </a:lnTo>
                  <a:lnTo>
                    <a:pt x="842" y="300"/>
                  </a:lnTo>
                  <a:moveTo>
                    <a:pt x="854" y="2331"/>
                  </a:moveTo>
                  <a:lnTo>
                    <a:pt x="504" y="2031"/>
                  </a:lnTo>
                  <a:lnTo>
                    <a:pt x="504" y="2181"/>
                  </a:lnTo>
                  <a:lnTo>
                    <a:pt x="14" y="2181"/>
                  </a:lnTo>
                  <a:lnTo>
                    <a:pt x="14" y="2481"/>
                  </a:lnTo>
                  <a:lnTo>
                    <a:pt x="504" y="2481"/>
                  </a:lnTo>
                  <a:lnTo>
                    <a:pt x="504" y="2631"/>
                  </a:lnTo>
                  <a:lnTo>
                    <a:pt x="854" y="23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63689" y="764712"/>
            <a:ext cx="47344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Рекомендації </a:t>
            </a:r>
          </a:p>
          <a:p>
            <a:r>
              <a:rPr lang="uk-UA" sz="4000" b="1" dirty="0" smtClean="0"/>
              <a:t>сучасним педагогам</a:t>
            </a:r>
            <a:endParaRPr lang="uk-UA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864" y="2708928"/>
            <a:ext cx="2664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4.Структурованість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матеріалу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15620" y="4370539"/>
            <a:ext cx="1894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5. Результат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2774" y="5589248"/>
            <a:ext cx="1894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 Діалог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5" y="242089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текстові матеріали прості для розуміння, ключові моменти виділені візуально, кожен етап навчання слід завершувати підбиттям підсумків, за підбиттям підсумків йде завдання </a:t>
            </a:r>
            <a:r>
              <a:rPr lang="uk-UA" dirty="0" err="1" smtClean="0"/>
              <a:t>наст</a:t>
            </a:r>
            <a:r>
              <a:rPr lang="uk-UA" dirty="0" smtClean="0"/>
              <a:t>. </a:t>
            </a:r>
            <a:r>
              <a:rPr lang="ru-RU" dirty="0" err="1" smtClean="0"/>
              <a:t>етапу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4437" y="406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сучасні учні не «насолоджуються процесом навчання», їм важливий результат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0708" y="5164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 основі сучасного навчання знаходиться діалог між педагогом і учнями через інформаційні ресурси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1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026" y="0"/>
            <a:ext cx="9144000" cy="6858000"/>
            <a:chOff x="0" y="0"/>
            <a:chExt cx="14400" cy="108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5627"/>
              <a:ext cx="12587" cy="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3472"/>
              <a:ext cx="12587" cy="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6"/>
            <p:cNvSpPr>
              <a:spLocks/>
            </p:cNvSpPr>
            <p:nvPr/>
          </p:nvSpPr>
          <p:spPr bwMode="auto">
            <a:xfrm>
              <a:off x="5280" y="4538"/>
              <a:ext cx="855" cy="4752"/>
            </a:xfrm>
            <a:custGeom>
              <a:avLst/>
              <a:gdLst>
                <a:gd name="T0" fmla="+- 0 6120 5280"/>
                <a:gd name="T1" fmla="*/ T0 w 855"/>
                <a:gd name="T2" fmla="+- 0 8990 4538"/>
                <a:gd name="T3" fmla="*/ 8990 h 4752"/>
                <a:gd name="T4" fmla="+- 0 5770 5280"/>
                <a:gd name="T5" fmla="*/ T4 w 855"/>
                <a:gd name="T6" fmla="+- 0 8690 4538"/>
                <a:gd name="T7" fmla="*/ 8690 h 4752"/>
                <a:gd name="T8" fmla="+- 0 5770 5280"/>
                <a:gd name="T9" fmla="*/ T8 w 855"/>
                <a:gd name="T10" fmla="+- 0 8840 4538"/>
                <a:gd name="T11" fmla="*/ 8840 h 4752"/>
                <a:gd name="T12" fmla="+- 0 5280 5280"/>
                <a:gd name="T13" fmla="*/ T12 w 855"/>
                <a:gd name="T14" fmla="+- 0 8840 4538"/>
                <a:gd name="T15" fmla="*/ 8840 h 4752"/>
                <a:gd name="T16" fmla="+- 0 5280 5280"/>
                <a:gd name="T17" fmla="*/ T16 w 855"/>
                <a:gd name="T18" fmla="+- 0 9140 4538"/>
                <a:gd name="T19" fmla="*/ 9140 h 4752"/>
                <a:gd name="T20" fmla="+- 0 5770 5280"/>
                <a:gd name="T21" fmla="*/ T20 w 855"/>
                <a:gd name="T22" fmla="+- 0 9140 4538"/>
                <a:gd name="T23" fmla="*/ 9140 h 4752"/>
                <a:gd name="T24" fmla="+- 0 5770 5280"/>
                <a:gd name="T25" fmla="*/ T24 w 855"/>
                <a:gd name="T26" fmla="+- 0 9290 4538"/>
                <a:gd name="T27" fmla="*/ 9290 h 4752"/>
                <a:gd name="T28" fmla="+- 0 6120 5280"/>
                <a:gd name="T29" fmla="*/ T28 w 855"/>
                <a:gd name="T30" fmla="+- 0 8990 4538"/>
                <a:gd name="T31" fmla="*/ 8990 h 4752"/>
                <a:gd name="T32" fmla="+- 0 6122 5280"/>
                <a:gd name="T33" fmla="*/ T32 w 855"/>
                <a:gd name="T34" fmla="+- 0 4838 4538"/>
                <a:gd name="T35" fmla="*/ 4838 h 4752"/>
                <a:gd name="T36" fmla="+- 0 5772 5280"/>
                <a:gd name="T37" fmla="*/ T36 w 855"/>
                <a:gd name="T38" fmla="+- 0 4538 4538"/>
                <a:gd name="T39" fmla="*/ 4538 h 4752"/>
                <a:gd name="T40" fmla="+- 0 5772 5280"/>
                <a:gd name="T41" fmla="*/ T40 w 855"/>
                <a:gd name="T42" fmla="+- 0 4688 4538"/>
                <a:gd name="T43" fmla="*/ 4688 h 4752"/>
                <a:gd name="T44" fmla="+- 0 5282 5280"/>
                <a:gd name="T45" fmla="*/ T44 w 855"/>
                <a:gd name="T46" fmla="+- 0 4688 4538"/>
                <a:gd name="T47" fmla="*/ 4688 h 4752"/>
                <a:gd name="T48" fmla="+- 0 5282 5280"/>
                <a:gd name="T49" fmla="*/ T48 w 855"/>
                <a:gd name="T50" fmla="+- 0 4988 4538"/>
                <a:gd name="T51" fmla="*/ 4988 h 4752"/>
                <a:gd name="T52" fmla="+- 0 5772 5280"/>
                <a:gd name="T53" fmla="*/ T52 w 855"/>
                <a:gd name="T54" fmla="+- 0 4988 4538"/>
                <a:gd name="T55" fmla="*/ 4988 h 4752"/>
                <a:gd name="T56" fmla="+- 0 5772 5280"/>
                <a:gd name="T57" fmla="*/ T56 w 855"/>
                <a:gd name="T58" fmla="+- 0 5138 4538"/>
                <a:gd name="T59" fmla="*/ 5138 h 4752"/>
                <a:gd name="T60" fmla="+- 0 6122 5280"/>
                <a:gd name="T61" fmla="*/ T60 w 855"/>
                <a:gd name="T62" fmla="+- 0 4838 4538"/>
                <a:gd name="T63" fmla="*/ 4838 h 4752"/>
                <a:gd name="T64" fmla="+- 0 6134 5280"/>
                <a:gd name="T65" fmla="*/ T64 w 855"/>
                <a:gd name="T66" fmla="+- 0 6869 4538"/>
                <a:gd name="T67" fmla="*/ 6869 h 4752"/>
                <a:gd name="T68" fmla="+- 0 5784 5280"/>
                <a:gd name="T69" fmla="*/ T68 w 855"/>
                <a:gd name="T70" fmla="+- 0 6569 4538"/>
                <a:gd name="T71" fmla="*/ 6569 h 4752"/>
                <a:gd name="T72" fmla="+- 0 5784 5280"/>
                <a:gd name="T73" fmla="*/ T72 w 855"/>
                <a:gd name="T74" fmla="+- 0 6719 4538"/>
                <a:gd name="T75" fmla="*/ 6719 h 4752"/>
                <a:gd name="T76" fmla="+- 0 5294 5280"/>
                <a:gd name="T77" fmla="*/ T76 w 855"/>
                <a:gd name="T78" fmla="+- 0 6719 4538"/>
                <a:gd name="T79" fmla="*/ 6719 h 4752"/>
                <a:gd name="T80" fmla="+- 0 5294 5280"/>
                <a:gd name="T81" fmla="*/ T80 w 855"/>
                <a:gd name="T82" fmla="+- 0 7019 4538"/>
                <a:gd name="T83" fmla="*/ 7019 h 4752"/>
                <a:gd name="T84" fmla="+- 0 5784 5280"/>
                <a:gd name="T85" fmla="*/ T84 w 855"/>
                <a:gd name="T86" fmla="+- 0 7019 4538"/>
                <a:gd name="T87" fmla="*/ 7019 h 4752"/>
                <a:gd name="T88" fmla="+- 0 5784 5280"/>
                <a:gd name="T89" fmla="*/ T88 w 855"/>
                <a:gd name="T90" fmla="+- 0 7169 4538"/>
                <a:gd name="T91" fmla="*/ 7169 h 4752"/>
                <a:gd name="T92" fmla="+- 0 6134 5280"/>
                <a:gd name="T93" fmla="*/ T92 w 855"/>
                <a:gd name="T94" fmla="+- 0 6869 4538"/>
                <a:gd name="T95" fmla="*/ 6869 h 4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55" h="4752">
                  <a:moveTo>
                    <a:pt x="840" y="4452"/>
                  </a:moveTo>
                  <a:lnTo>
                    <a:pt x="490" y="4152"/>
                  </a:lnTo>
                  <a:lnTo>
                    <a:pt x="490" y="4302"/>
                  </a:lnTo>
                  <a:lnTo>
                    <a:pt x="0" y="4302"/>
                  </a:lnTo>
                  <a:lnTo>
                    <a:pt x="0" y="4602"/>
                  </a:lnTo>
                  <a:lnTo>
                    <a:pt x="490" y="4602"/>
                  </a:lnTo>
                  <a:lnTo>
                    <a:pt x="490" y="4752"/>
                  </a:lnTo>
                  <a:lnTo>
                    <a:pt x="840" y="4452"/>
                  </a:lnTo>
                  <a:moveTo>
                    <a:pt x="842" y="300"/>
                  </a:moveTo>
                  <a:lnTo>
                    <a:pt x="492" y="0"/>
                  </a:lnTo>
                  <a:lnTo>
                    <a:pt x="492" y="150"/>
                  </a:lnTo>
                  <a:lnTo>
                    <a:pt x="2" y="150"/>
                  </a:lnTo>
                  <a:lnTo>
                    <a:pt x="2" y="450"/>
                  </a:lnTo>
                  <a:lnTo>
                    <a:pt x="492" y="450"/>
                  </a:lnTo>
                  <a:lnTo>
                    <a:pt x="492" y="600"/>
                  </a:lnTo>
                  <a:lnTo>
                    <a:pt x="842" y="300"/>
                  </a:lnTo>
                  <a:moveTo>
                    <a:pt x="854" y="2331"/>
                  </a:moveTo>
                  <a:lnTo>
                    <a:pt x="504" y="2031"/>
                  </a:lnTo>
                  <a:lnTo>
                    <a:pt x="504" y="2181"/>
                  </a:lnTo>
                  <a:lnTo>
                    <a:pt x="14" y="2181"/>
                  </a:lnTo>
                  <a:lnTo>
                    <a:pt x="14" y="2481"/>
                  </a:lnTo>
                  <a:lnTo>
                    <a:pt x="504" y="2481"/>
                  </a:lnTo>
                  <a:lnTo>
                    <a:pt x="504" y="2631"/>
                  </a:lnTo>
                  <a:lnTo>
                    <a:pt x="854" y="23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63689" y="764712"/>
            <a:ext cx="47344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Рекомендації </a:t>
            </a:r>
          </a:p>
          <a:p>
            <a:r>
              <a:rPr lang="uk-UA" sz="4000" b="1" dirty="0" smtClean="0"/>
              <a:t>сучасним педагогам</a:t>
            </a:r>
            <a:endParaRPr lang="uk-UA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2507" y="2892621"/>
            <a:ext cx="195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7.Візуалізація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6124" y="4293104"/>
            <a:ext cx="2381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8.Усне мовлення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0559" y="5483659"/>
            <a:ext cx="1852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9. </a:t>
            </a:r>
            <a:r>
              <a:rPr lang="ru-RU" sz="2400" dirty="0">
                <a:solidFill>
                  <a:schemeClr val="bg1"/>
                </a:solidFill>
              </a:rPr>
              <a:t>Зворотній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зв'язок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8085" y="2544508"/>
            <a:ext cx="4950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наочність - головна умова сприйняття матеріалу: будь-який хвилинний ролик буде більш ефективний, ніж майстерність мови педагога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07284" y="3714119"/>
            <a:ext cx="493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урок повинен відрізнятися динамічністю, а мова вчителя не може бути розміреною і одноманітною, тому що нинішнє покоління звикло сприймати інформацію швидко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6484" y="5373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педагог повинен своєчасно здійснювати зворотний зв'язок з учнем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64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36124" y="4293104"/>
            <a:ext cx="2381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8.Усне мовлення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4726" y="2967343"/>
            <a:ext cx="2381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8.Усне мовлення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1160" y="5589248"/>
            <a:ext cx="2381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8.Усне мовлення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0" y="-907"/>
            <a:ext cx="9144000" cy="6858000"/>
            <a:chOff x="0" y="0"/>
            <a:chExt cx="14400" cy="108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5858"/>
              <a:ext cx="3762" cy="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3698"/>
              <a:ext cx="12347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" y="6517"/>
              <a:ext cx="8509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5071" y="4538"/>
              <a:ext cx="1052" cy="3435"/>
            </a:xfrm>
            <a:custGeom>
              <a:avLst/>
              <a:gdLst>
                <a:gd name="T0" fmla="+- 0 5911 5071"/>
                <a:gd name="T1" fmla="*/ T0 w 1052"/>
                <a:gd name="T2" fmla="+- 0 7673 4538"/>
                <a:gd name="T3" fmla="*/ 7673 h 3435"/>
                <a:gd name="T4" fmla="+- 0 5561 5071"/>
                <a:gd name="T5" fmla="*/ T4 w 1052"/>
                <a:gd name="T6" fmla="+- 0 7373 4538"/>
                <a:gd name="T7" fmla="*/ 7373 h 3435"/>
                <a:gd name="T8" fmla="+- 0 5561 5071"/>
                <a:gd name="T9" fmla="*/ T8 w 1052"/>
                <a:gd name="T10" fmla="+- 0 7523 4538"/>
                <a:gd name="T11" fmla="*/ 7523 h 3435"/>
                <a:gd name="T12" fmla="+- 0 5071 5071"/>
                <a:gd name="T13" fmla="*/ T12 w 1052"/>
                <a:gd name="T14" fmla="+- 0 7523 4538"/>
                <a:gd name="T15" fmla="*/ 7523 h 3435"/>
                <a:gd name="T16" fmla="+- 0 5071 5071"/>
                <a:gd name="T17" fmla="*/ T16 w 1052"/>
                <a:gd name="T18" fmla="+- 0 7823 4538"/>
                <a:gd name="T19" fmla="*/ 7823 h 3435"/>
                <a:gd name="T20" fmla="+- 0 5561 5071"/>
                <a:gd name="T21" fmla="*/ T20 w 1052"/>
                <a:gd name="T22" fmla="+- 0 7823 4538"/>
                <a:gd name="T23" fmla="*/ 7823 h 3435"/>
                <a:gd name="T24" fmla="+- 0 5561 5071"/>
                <a:gd name="T25" fmla="*/ T24 w 1052"/>
                <a:gd name="T26" fmla="+- 0 7973 4538"/>
                <a:gd name="T27" fmla="*/ 7973 h 3435"/>
                <a:gd name="T28" fmla="+- 0 5911 5071"/>
                <a:gd name="T29" fmla="*/ T28 w 1052"/>
                <a:gd name="T30" fmla="+- 0 7673 4538"/>
                <a:gd name="T31" fmla="*/ 7673 h 3435"/>
                <a:gd name="T32" fmla="+- 0 6122 5071"/>
                <a:gd name="T33" fmla="*/ T32 w 1052"/>
                <a:gd name="T34" fmla="+- 0 4838 4538"/>
                <a:gd name="T35" fmla="*/ 4838 h 3435"/>
                <a:gd name="T36" fmla="+- 0 5772 5071"/>
                <a:gd name="T37" fmla="*/ T36 w 1052"/>
                <a:gd name="T38" fmla="+- 0 4538 4538"/>
                <a:gd name="T39" fmla="*/ 4538 h 3435"/>
                <a:gd name="T40" fmla="+- 0 5772 5071"/>
                <a:gd name="T41" fmla="*/ T40 w 1052"/>
                <a:gd name="T42" fmla="+- 0 4688 4538"/>
                <a:gd name="T43" fmla="*/ 4688 h 3435"/>
                <a:gd name="T44" fmla="+- 0 5282 5071"/>
                <a:gd name="T45" fmla="*/ T44 w 1052"/>
                <a:gd name="T46" fmla="+- 0 4688 4538"/>
                <a:gd name="T47" fmla="*/ 4688 h 3435"/>
                <a:gd name="T48" fmla="+- 0 5282 5071"/>
                <a:gd name="T49" fmla="*/ T48 w 1052"/>
                <a:gd name="T50" fmla="+- 0 4988 4538"/>
                <a:gd name="T51" fmla="*/ 4988 h 3435"/>
                <a:gd name="T52" fmla="+- 0 5772 5071"/>
                <a:gd name="T53" fmla="*/ T52 w 1052"/>
                <a:gd name="T54" fmla="+- 0 4988 4538"/>
                <a:gd name="T55" fmla="*/ 4988 h 3435"/>
                <a:gd name="T56" fmla="+- 0 5772 5071"/>
                <a:gd name="T57" fmla="*/ T56 w 1052"/>
                <a:gd name="T58" fmla="+- 0 5138 4538"/>
                <a:gd name="T59" fmla="*/ 5138 h 3435"/>
                <a:gd name="T60" fmla="+- 0 6122 5071"/>
                <a:gd name="T61" fmla="*/ T60 w 1052"/>
                <a:gd name="T62" fmla="+- 0 4838 4538"/>
                <a:gd name="T63" fmla="*/ 4838 h 34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52" h="3435">
                  <a:moveTo>
                    <a:pt x="840" y="3135"/>
                  </a:moveTo>
                  <a:lnTo>
                    <a:pt x="490" y="2835"/>
                  </a:lnTo>
                  <a:lnTo>
                    <a:pt x="490" y="2985"/>
                  </a:lnTo>
                  <a:lnTo>
                    <a:pt x="0" y="2985"/>
                  </a:lnTo>
                  <a:lnTo>
                    <a:pt x="0" y="3285"/>
                  </a:lnTo>
                  <a:lnTo>
                    <a:pt x="490" y="3285"/>
                  </a:lnTo>
                  <a:lnTo>
                    <a:pt x="490" y="3435"/>
                  </a:lnTo>
                  <a:lnTo>
                    <a:pt x="840" y="3135"/>
                  </a:lnTo>
                  <a:moveTo>
                    <a:pt x="1051" y="300"/>
                  </a:moveTo>
                  <a:lnTo>
                    <a:pt x="701" y="0"/>
                  </a:lnTo>
                  <a:lnTo>
                    <a:pt x="701" y="150"/>
                  </a:lnTo>
                  <a:lnTo>
                    <a:pt x="211" y="150"/>
                  </a:lnTo>
                  <a:lnTo>
                    <a:pt x="211" y="450"/>
                  </a:lnTo>
                  <a:lnTo>
                    <a:pt x="701" y="450"/>
                  </a:lnTo>
                  <a:lnTo>
                    <a:pt x="701" y="600"/>
                  </a:lnTo>
                  <a:lnTo>
                    <a:pt x="1051" y="3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520886" y="841113"/>
            <a:ext cx="47344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Рекомендації </a:t>
            </a:r>
          </a:p>
          <a:p>
            <a:r>
              <a:rPr lang="uk-UA" sz="4000" b="1" dirty="0" smtClean="0"/>
              <a:t>сучасним педагогам</a:t>
            </a:r>
            <a:endParaRPr lang="uk-UA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66800" y="2966436"/>
            <a:ext cx="1830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10.Нагороди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0022" y="4754769"/>
            <a:ext cx="1780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11.Мудре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керівництво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54380" y="2735595"/>
            <a:ext cx="500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сертифікати про участь, лайки, репости.</a:t>
            </a:r>
          </a:p>
          <a:p>
            <a:r>
              <a:rPr lang="uk-UA" dirty="0" smtClean="0"/>
              <a:t>Похвала і нагороди не мотивують покоління Z,</a:t>
            </a:r>
          </a:p>
          <a:p>
            <a:r>
              <a:rPr lang="uk-UA" dirty="0" smtClean="0"/>
              <a:t>але їх відсутність вибиває з робочого русла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54379" y="4051687"/>
            <a:ext cx="5001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вчителю треба розуміти, що в якійсь мірі завдяки всесвітній павутині знання дітей можуть виявитися набагато глибшими, ніж у педагога. Представники цього покоління хочуть, щоб педагог був умілим і мудрим керівником, а не «знав усе»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02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88840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</a:rPr>
              <a:t>«Загадка </a:t>
            </a:r>
            <a:r>
              <a:rPr lang="uk-UA" sz="2800" b="1" i="1" dirty="0">
                <a:latin typeface="Times New Roman"/>
                <a:ea typeface="Times New Roman"/>
              </a:rPr>
              <a:t>успіху чи невдачі в </a:t>
            </a:r>
            <a:r>
              <a:rPr lang="uk-UA" sz="2800" b="1" i="1" dirty="0" smtClean="0">
                <a:latin typeface="Times New Roman"/>
                <a:ea typeface="Times New Roman"/>
              </a:rPr>
              <a:t>тому</a:t>
            </a:r>
            <a:r>
              <a:rPr lang="uk-UA" sz="2800" b="1" i="1" dirty="0">
                <a:latin typeface="Times New Roman"/>
                <a:ea typeface="Times New Roman"/>
              </a:rPr>
              <a:t>, </a:t>
            </a:r>
            <a:r>
              <a:rPr lang="uk-UA" sz="2800" b="1" i="1" dirty="0" smtClean="0">
                <a:latin typeface="Times New Roman"/>
                <a:ea typeface="Times New Roman"/>
              </a:rPr>
              <a:t>щоб знати</a:t>
            </a:r>
            <a:r>
              <a:rPr lang="uk-UA" sz="2800" b="1" i="1" dirty="0">
                <a:latin typeface="Times New Roman"/>
                <a:ea typeface="Times New Roman"/>
              </a:rPr>
              <a:t>, </a:t>
            </a:r>
            <a:endParaRPr lang="uk-UA" sz="2800" b="1" i="1" dirty="0" smtClean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</a:rPr>
              <a:t>яких </a:t>
            </a:r>
            <a:r>
              <a:rPr lang="uk-UA" sz="2800" b="1" i="1" dirty="0">
                <a:latin typeface="Times New Roman"/>
                <a:ea typeface="Times New Roman"/>
              </a:rPr>
              <a:t>пріоритетів дотримуватись, </a:t>
            </a:r>
            <a:endParaRPr lang="uk-UA" sz="2800" b="1" i="1" dirty="0" smtClean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</a:rPr>
              <a:t>а </a:t>
            </a:r>
            <a:r>
              <a:rPr lang="uk-UA" sz="2800" b="1" i="1" dirty="0">
                <a:latin typeface="Times New Roman"/>
                <a:ea typeface="Times New Roman"/>
              </a:rPr>
              <a:t>які відкинути чи замінити, </a:t>
            </a:r>
            <a:endParaRPr lang="uk-UA" sz="2800" b="1" i="1" dirty="0" smtClean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</a:rPr>
              <a:t>коли </a:t>
            </a:r>
            <a:r>
              <a:rPr lang="uk-UA" sz="2800" b="1" i="1" dirty="0">
                <a:latin typeface="Times New Roman"/>
                <a:ea typeface="Times New Roman"/>
              </a:rPr>
              <a:t>змінюються </a:t>
            </a:r>
            <a:r>
              <a:rPr lang="uk-UA" sz="2800" b="1" i="1" dirty="0" smtClean="0">
                <a:latin typeface="Times New Roman"/>
                <a:ea typeface="Times New Roman"/>
              </a:rPr>
              <a:t>часи».</a:t>
            </a:r>
            <a:endParaRPr lang="ru-RU" sz="2800" b="1" dirty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/>
                <a:ea typeface="Times New Roman"/>
              </a:rPr>
              <a:t>Джаред Даймонд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67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6" y="116640"/>
            <a:ext cx="7104112" cy="115212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Дякую за увагу!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79513" y="1700808"/>
            <a:ext cx="8856984" cy="460851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Використані ресурси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What are learning skills?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3"/>
              </a:rPr>
              <a:t>https://k12.thoughtfullearning.com/FAQ/what-are-learning-skills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5 skills future teachers will need. </a:t>
            </a: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4"/>
              </a:rPr>
              <a:t>https://blog.educationandskillsforum.org/5-skills-future-teachers-will-need/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Навички ХХІ століття.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5"/>
              </a:rPr>
              <a:t>http://shkola232016.ucoz.site/index/navichki_khkhi_stolittja/0-60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Навички ХХІ століття: як їх отримати у школі?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6"/>
              </a:rPr>
              <a:t>https://www.education.ua/ua/articles/574/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«Навички ХХІ століття. Навчання для життя у наш час».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7"/>
              </a:rPr>
              <a:t>http://edu.rucamp.org/posts/14425029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</a:rPr>
              <a:t>«Навыки XXI века»: новая реальность в образовании». </a:t>
            </a:r>
            <a:r>
              <a:rPr kumimoji="0" lang="uk-UA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/>
                <a:hlinkClick r:id="rId8"/>
              </a:rPr>
              <a:t>http://erazvitie.org/article/navyki_xxi_veka_novaja_realnost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723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" y="-235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915818" y="1988843"/>
            <a:ext cx="6219764" cy="381642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ХХІ </a:t>
            </a:r>
            <a:r>
              <a:rPr kumimoji="0" lang="uk-UA" sz="2800" b="1" i="1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 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неграмотні не ті, 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хто не вміє читати і писати, а ті, 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хто не вміє вчитися, а ще</a:t>
            </a: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 те, чого навчився, 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й перевчатися».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Елвін Тоффлер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/>
            </a:endParaRPr>
          </a:p>
        </p:txBody>
      </p:sp>
      <p:pic>
        <p:nvPicPr>
          <p:cNvPr id="4" name="Picture 2" descr="https://upload.wikimedia.org/wikipedia/commons/e/e1/Alvin_Toffler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42814"/>
            <a:ext cx="2973297" cy="412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" y="0"/>
            <a:ext cx="91768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0"/>
            <a:ext cx="9170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8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5" y="5435"/>
            <a:ext cx="9189720" cy="6852567"/>
            <a:chOff x="-30" y="-8"/>
            <a:chExt cx="14472" cy="108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" y="-8"/>
              <a:ext cx="14400" cy="1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438" y="3164"/>
              <a:ext cx="5004" cy="1368"/>
            </a:xfrm>
            <a:custGeom>
              <a:avLst/>
              <a:gdLst>
                <a:gd name="T0" fmla="+- 0 11386 6610"/>
                <a:gd name="T1" fmla="*/ T0 w 5004"/>
                <a:gd name="T2" fmla="+- 0 3204 3204"/>
                <a:gd name="T3" fmla="*/ 3204 h 1368"/>
                <a:gd name="T4" fmla="+- 0 6838 6610"/>
                <a:gd name="T5" fmla="*/ T4 w 5004"/>
                <a:gd name="T6" fmla="+- 0 3204 3204"/>
                <a:gd name="T7" fmla="*/ 3204 h 1368"/>
                <a:gd name="T8" fmla="+- 0 6766 6610"/>
                <a:gd name="T9" fmla="*/ T8 w 5004"/>
                <a:gd name="T10" fmla="+- 0 3216 3204"/>
                <a:gd name="T11" fmla="*/ 3216 h 1368"/>
                <a:gd name="T12" fmla="+- 0 6703 6610"/>
                <a:gd name="T13" fmla="*/ T12 w 5004"/>
                <a:gd name="T14" fmla="+- 0 3248 3204"/>
                <a:gd name="T15" fmla="*/ 3248 h 1368"/>
                <a:gd name="T16" fmla="+- 0 6654 6610"/>
                <a:gd name="T17" fmla="*/ T16 w 5004"/>
                <a:gd name="T18" fmla="+- 0 3297 3204"/>
                <a:gd name="T19" fmla="*/ 3297 h 1368"/>
                <a:gd name="T20" fmla="+- 0 6621 6610"/>
                <a:gd name="T21" fmla="*/ T20 w 5004"/>
                <a:gd name="T22" fmla="+- 0 3360 3204"/>
                <a:gd name="T23" fmla="*/ 3360 h 1368"/>
                <a:gd name="T24" fmla="+- 0 6610 6610"/>
                <a:gd name="T25" fmla="*/ T24 w 5004"/>
                <a:gd name="T26" fmla="+- 0 3432 3204"/>
                <a:gd name="T27" fmla="*/ 3432 h 1368"/>
                <a:gd name="T28" fmla="+- 0 6610 6610"/>
                <a:gd name="T29" fmla="*/ T28 w 5004"/>
                <a:gd name="T30" fmla="+- 0 4344 3204"/>
                <a:gd name="T31" fmla="*/ 4344 h 1368"/>
                <a:gd name="T32" fmla="+- 0 6621 6610"/>
                <a:gd name="T33" fmla="*/ T32 w 5004"/>
                <a:gd name="T34" fmla="+- 0 4416 3204"/>
                <a:gd name="T35" fmla="*/ 4416 h 1368"/>
                <a:gd name="T36" fmla="+- 0 6654 6610"/>
                <a:gd name="T37" fmla="*/ T36 w 5004"/>
                <a:gd name="T38" fmla="+- 0 4479 3204"/>
                <a:gd name="T39" fmla="*/ 4479 h 1368"/>
                <a:gd name="T40" fmla="+- 0 6703 6610"/>
                <a:gd name="T41" fmla="*/ T40 w 5004"/>
                <a:gd name="T42" fmla="+- 0 4528 3204"/>
                <a:gd name="T43" fmla="*/ 4528 h 1368"/>
                <a:gd name="T44" fmla="+- 0 6766 6610"/>
                <a:gd name="T45" fmla="*/ T44 w 5004"/>
                <a:gd name="T46" fmla="+- 0 4560 3204"/>
                <a:gd name="T47" fmla="*/ 4560 h 1368"/>
                <a:gd name="T48" fmla="+- 0 6838 6610"/>
                <a:gd name="T49" fmla="*/ T48 w 5004"/>
                <a:gd name="T50" fmla="+- 0 4572 3204"/>
                <a:gd name="T51" fmla="*/ 4572 h 1368"/>
                <a:gd name="T52" fmla="+- 0 11386 6610"/>
                <a:gd name="T53" fmla="*/ T52 w 5004"/>
                <a:gd name="T54" fmla="+- 0 4572 3204"/>
                <a:gd name="T55" fmla="*/ 4572 h 1368"/>
                <a:gd name="T56" fmla="+- 0 11458 6610"/>
                <a:gd name="T57" fmla="*/ T56 w 5004"/>
                <a:gd name="T58" fmla="+- 0 4560 3204"/>
                <a:gd name="T59" fmla="*/ 4560 h 1368"/>
                <a:gd name="T60" fmla="+- 0 11520 6610"/>
                <a:gd name="T61" fmla="*/ T60 w 5004"/>
                <a:gd name="T62" fmla="+- 0 4528 3204"/>
                <a:gd name="T63" fmla="*/ 4528 h 1368"/>
                <a:gd name="T64" fmla="+- 0 11570 6610"/>
                <a:gd name="T65" fmla="*/ T64 w 5004"/>
                <a:gd name="T66" fmla="+- 0 4479 3204"/>
                <a:gd name="T67" fmla="*/ 4479 h 1368"/>
                <a:gd name="T68" fmla="+- 0 11602 6610"/>
                <a:gd name="T69" fmla="*/ T68 w 5004"/>
                <a:gd name="T70" fmla="+- 0 4416 3204"/>
                <a:gd name="T71" fmla="*/ 4416 h 1368"/>
                <a:gd name="T72" fmla="+- 0 11614 6610"/>
                <a:gd name="T73" fmla="*/ T72 w 5004"/>
                <a:gd name="T74" fmla="+- 0 4344 3204"/>
                <a:gd name="T75" fmla="*/ 4344 h 1368"/>
                <a:gd name="T76" fmla="+- 0 11614 6610"/>
                <a:gd name="T77" fmla="*/ T76 w 5004"/>
                <a:gd name="T78" fmla="+- 0 3432 3204"/>
                <a:gd name="T79" fmla="*/ 3432 h 1368"/>
                <a:gd name="T80" fmla="+- 0 11602 6610"/>
                <a:gd name="T81" fmla="*/ T80 w 5004"/>
                <a:gd name="T82" fmla="+- 0 3360 3204"/>
                <a:gd name="T83" fmla="*/ 3360 h 1368"/>
                <a:gd name="T84" fmla="+- 0 11570 6610"/>
                <a:gd name="T85" fmla="*/ T84 w 5004"/>
                <a:gd name="T86" fmla="+- 0 3297 3204"/>
                <a:gd name="T87" fmla="*/ 3297 h 1368"/>
                <a:gd name="T88" fmla="+- 0 11520 6610"/>
                <a:gd name="T89" fmla="*/ T88 w 5004"/>
                <a:gd name="T90" fmla="+- 0 3248 3204"/>
                <a:gd name="T91" fmla="*/ 3248 h 1368"/>
                <a:gd name="T92" fmla="+- 0 11458 6610"/>
                <a:gd name="T93" fmla="*/ T92 w 5004"/>
                <a:gd name="T94" fmla="+- 0 3216 3204"/>
                <a:gd name="T95" fmla="*/ 3216 h 1368"/>
                <a:gd name="T96" fmla="+- 0 11386 6610"/>
                <a:gd name="T97" fmla="*/ T96 w 5004"/>
                <a:gd name="T98" fmla="+- 0 3204 3204"/>
                <a:gd name="T99" fmla="*/ 3204 h 13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68">
                  <a:moveTo>
                    <a:pt x="4776" y="0"/>
                  </a:moveTo>
                  <a:lnTo>
                    <a:pt x="228" y="0"/>
                  </a:lnTo>
                  <a:lnTo>
                    <a:pt x="156" y="12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0" y="1140"/>
                  </a:lnTo>
                  <a:lnTo>
                    <a:pt x="11" y="1212"/>
                  </a:lnTo>
                  <a:lnTo>
                    <a:pt x="44" y="1275"/>
                  </a:lnTo>
                  <a:lnTo>
                    <a:pt x="93" y="1324"/>
                  </a:lnTo>
                  <a:lnTo>
                    <a:pt x="156" y="1356"/>
                  </a:lnTo>
                  <a:lnTo>
                    <a:pt x="228" y="1368"/>
                  </a:lnTo>
                  <a:lnTo>
                    <a:pt x="4776" y="1368"/>
                  </a:lnTo>
                  <a:lnTo>
                    <a:pt x="4848" y="1356"/>
                  </a:lnTo>
                  <a:lnTo>
                    <a:pt x="4910" y="1324"/>
                  </a:lnTo>
                  <a:lnTo>
                    <a:pt x="4960" y="1275"/>
                  </a:lnTo>
                  <a:lnTo>
                    <a:pt x="4992" y="1212"/>
                  </a:lnTo>
                  <a:lnTo>
                    <a:pt x="5004" y="1140"/>
                  </a:lnTo>
                  <a:lnTo>
                    <a:pt x="5004" y="228"/>
                  </a:lnTo>
                  <a:lnTo>
                    <a:pt x="4992" y="156"/>
                  </a:lnTo>
                  <a:lnTo>
                    <a:pt x="4960" y="93"/>
                  </a:lnTo>
                  <a:lnTo>
                    <a:pt x="4910" y="44"/>
                  </a:lnTo>
                  <a:lnTo>
                    <a:pt x="4848" y="12"/>
                  </a:lnTo>
                  <a:lnTo>
                    <a:pt x="47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438" y="3164"/>
              <a:ext cx="5004" cy="1368"/>
            </a:xfrm>
            <a:custGeom>
              <a:avLst/>
              <a:gdLst>
                <a:gd name="T0" fmla="+- 0 6610 6610"/>
                <a:gd name="T1" fmla="*/ T0 w 5004"/>
                <a:gd name="T2" fmla="+- 0 3432 3204"/>
                <a:gd name="T3" fmla="*/ 3432 h 1368"/>
                <a:gd name="T4" fmla="+- 0 6621 6610"/>
                <a:gd name="T5" fmla="*/ T4 w 5004"/>
                <a:gd name="T6" fmla="+- 0 3360 3204"/>
                <a:gd name="T7" fmla="*/ 3360 h 1368"/>
                <a:gd name="T8" fmla="+- 0 6654 6610"/>
                <a:gd name="T9" fmla="*/ T8 w 5004"/>
                <a:gd name="T10" fmla="+- 0 3297 3204"/>
                <a:gd name="T11" fmla="*/ 3297 h 1368"/>
                <a:gd name="T12" fmla="+- 0 6703 6610"/>
                <a:gd name="T13" fmla="*/ T12 w 5004"/>
                <a:gd name="T14" fmla="+- 0 3248 3204"/>
                <a:gd name="T15" fmla="*/ 3248 h 1368"/>
                <a:gd name="T16" fmla="+- 0 6766 6610"/>
                <a:gd name="T17" fmla="*/ T16 w 5004"/>
                <a:gd name="T18" fmla="+- 0 3216 3204"/>
                <a:gd name="T19" fmla="*/ 3216 h 1368"/>
                <a:gd name="T20" fmla="+- 0 6838 6610"/>
                <a:gd name="T21" fmla="*/ T20 w 5004"/>
                <a:gd name="T22" fmla="+- 0 3204 3204"/>
                <a:gd name="T23" fmla="*/ 3204 h 1368"/>
                <a:gd name="T24" fmla="+- 0 11386 6610"/>
                <a:gd name="T25" fmla="*/ T24 w 5004"/>
                <a:gd name="T26" fmla="+- 0 3204 3204"/>
                <a:gd name="T27" fmla="*/ 3204 h 1368"/>
                <a:gd name="T28" fmla="+- 0 11458 6610"/>
                <a:gd name="T29" fmla="*/ T28 w 5004"/>
                <a:gd name="T30" fmla="+- 0 3216 3204"/>
                <a:gd name="T31" fmla="*/ 3216 h 1368"/>
                <a:gd name="T32" fmla="+- 0 11520 6610"/>
                <a:gd name="T33" fmla="*/ T32 w 5004"/>
                <a:gd name="T34" fmla="+- 0 3248 3204"/>
                <a:gd name="T35" fmla="*/ 3248 h 1368"/>
                <a:gd name="T36" fmla="+- 0 11570 6610"/>
                <a:gd name="T37" fmla="*/ T36 w 5004"/>
                <a:gd name="T38" fmla="+- 0 3297 3204"/>
                <a:gd name="T39" fmla="*/ 3297 h 1368"/>
                <a:gd name="T40" fmla="+- 0 11602 6610"/>
                <a:gd name="T41" fmla="*/ T40 w 5004"/>
                <a:gd name="T42" fmla="+- 0 3360 3204"/>
                <a:gd name="T43" fmla="*/ 3360 h 1368"/>
                <a:gd name="T44" fmla="+- 0 11614 6610"/>
                <a:gd name="T45" fmla="*/ T44 w 5004"/>
                <a:gd name="T46" fmla="+- 0 3432 3204"/>
                <a:gd name="T47" fmla="*/ 3432 h 1368"/>
                <a:gd name="T48" fmla="+- 0 11614 6610"/>
                <a:gd name="T49" fmla="*/ T48 w 5004"/>
                <a:gd name="T50" fmla="+- 0 4344 3204"/>
                <a:gd name="T51" fmla="*/ 4344 h 1368"/>
                <a:gd name="T52" fmla="+- 0 11602 6610"/>
                <a:gd name="T53" fmla="*/ T52 w 5004"/>
                <a:gd name="T54" fmla="+- 0 4416 3204"/>
                <a:gd name="T55" fmla="*/ 4416 h 1368"/>
                <a:gd name="T56" fmla="+- 0 11570 6610"/>
                <a:gd name="T57" fmla="*/ T56 w 5004"/>
                <a:gd name="T58" fmla="+- 0 4479 3204"/>
                <a:gd name="T59" fmla="*/ 4479 h 1368"/>
                <a:gd name="T60" fmla="+- 0 11520 6610"/>
                <a:gd name="T61" fmla="*/ T60 w 5004"/>
                <a:gd name="T62" fmla="+- 0 4528 3204"/>
                <a:gd name="T63" fmla="*/ 4528 h 1368"/>
                <a:gd name="T64" fmla="+- 0 11458 6610"/>
                <a:gd name="T65" fmla="*/ T64 w 5004"/>
                <a:gd name="T66" fmla="+- 0 4560 3204"/>
                <a:gd name="T67" fmla="*/ 4560 h 1368"/>
                <a:gd name="T68" fmla="+- 0 11386 6610"/>
                <a:gd name="T69" fmla="*/ T68 w 5004"/>
                <a:gd name="T70" fmla="+- 0 4572 3204"/>
                <a:gd name="T71" fmla="*/ 4572 h 1368"/>
                <a:gd name="T72" fmla="+- 0 6838 6610"/>
                <a:gd name="T73" fmla="*/ T72 w 5004"/>
                <a:gd name="T74" fmla="+- 0 4572 3204"/>
                <a:gd name="T75" fmla="*/ 4572 h 1368"/>
                <a:gd name="T76" fmla="+- 0 6766 6610"/>
                <a:gd name="T77" fmla="*/ T76 w 5004"/>
                <a:gd name="T78" fmla="+- 0 4560 3204"/>
                <a:gd name="T79" fmla="*/ 4560 h 1368"/>
                <a:gd name="T80" fmla="+- 0 6703 6610"/>
                <a:gd name="T81" fmla="*/ T80 w 5004"/>
                <a:gd name="T82" fmla="+- 0 4528 3204"/>
                <a:gd name="T83" fmla="*/ 4528 h 1368"/>
                <a:gd name="T84" fmla="+- 0 6654 6610"/>
                <a:gd name="T85" fmla="*/ T84 w 5004"/>
                <a:gd name="T86" fmla="+- 0 4479 3204"/>
                <a:gd name="T87" fmla="*/ 4479 h 1368"/>
                <a:gd name="T88" fmla="+- 0 6621 6610"/>
                <a:gd name="T89" fmla="*/ T88 w 5004"/>
                <a:gd name="T90" fmla="+- 0 4416 3204"/>
                <a:gd name="T91" fmla="*/ 4416 h 1368"/>
                <a:gd name="T92" fmla="+- 0 6610 6610"/>
                <a:gd name="T93" fmla="*/ T92 w 5004"/>
                <a:gd name="T94" fmla="+- 0 4344 3204"/>
                <a:gd name="T95" fmla="*/ 4344 h 1368"/>
                <a:gd name="T96" fmla="+- 0 6610 6610"/>
                <a:gd name="T97" fmla="*/ T96 w 5004"/>
                <a:gd name="T98" fmla="+- 0 3432 3204"/>
                <a:gd name="T99" fmla="*/ 3432 h 13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68">
                  <a:moveTo>
                    <a:pt x="0" y="228"/>
                  </a:move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4776" y="0"/>
                  </a:lnTo>
                  <a:lnTo>
                    <a:pt x="4848" y="12"/>
                  </a:lnTo>
                  <a:lnTo>
                    <a:pt x="4910" y="44"/>
                  </a:lnTo>
                  <a:lnTo>
                    <a:pt x="4960" y="93"/>
                  </a:lnTo>
                  <a:lnTo>
                    <a:pt x="4992" y="156"/>
                  </a:lnTo>
                  <a:lnTo>
                    <a:pt x="5004" y="228"/>
                  </a:lnTo>
                  <a:lnTo>
                    <a:pt x="5004" y="1140"/>
                  </a:lnTo>
                  <a:lnTo>
                    <a:pt x="4992" y="1212"/>
                  </a:lnTo>
                  <a:lnTo>
                    <a:pt x="4960" y="1275"/>
                  </a:lnTo>
                  <a:lnTo>
                    <a:pt x="4910" y="1324"/>
                  </a:lnTo>
                  <a:lnTo>
                    <a:pt x="4848" y="1356"/>
                  </a:lnTo>
                  <a:lnTo>
                    <a:pt x="4776" y="1368"/>
                  </a:lnTo>
                  <a:lnTo>
                    <a:pt x="228" y="1368"/>
                  </a:lnTo>
                  <a:lnTo>
                    <a:pt x="156" y="1356"/>
                  </a:lnTo>
                  <a:lnTo>
                    <a:pt x="93" y="1324"/>
                  </a:lnTo>
                  <a:lnTo>
                    <a:pt x="44" y="1275"/>
                  </a:lnTo>
                  <a:lnTo>
                    <a:pt x="11" y="1212"/>
                  </a:lnTo>
                  <a:lnTo>
                    <a:pt x="0" y="1140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9025" y="4807"/>
              <a:ext cx="5375" cy="1371"/>
            </a:xfrm>
            <a:custGeom>
              <a:avLst/>
              <a:gdLst>
                <a:gd name="T0" fmla="+- 0 11385 6610"/>
                <a:gd name="T1" fmla="*/ T0 w 5004"/>
                <a:gd name="T2" fmla="+- 0 4742 4742"/>
                <a:gd name="T3" fmla="*/ 4742 h 1371"/>
                <a:gd name="T4" fmla="+- 0 6838 6610"/>
                <a:gd name="T5" fmla="*/ T4 w 5004"/>
                <a:gd name="T6" fmla="+- 0 4742 4742"/>
                <a:gd name="T7" fmla="*/ 4742 h 1371"/>
                <a:gd name="T8" fmla="+- 0 6766 6610"/>
                <a:gd name="T9" fmla="*/ T8 w 5004"/>
                <a:gd name="T10" fmla="+- 0 4754 4742"/>
                <a:gd name="T11" fmla="*/ 4754 h 1371"/>
                <a:gd name="T12" fmla="+- 0 6703 6610"/>
                <a:gd name="T13" fmla="*/ T12 w 5004"/>
                <a:gd name="T14" fmla="+- 0 4786 4742"/>
                <a:gd name="T15" fmla="*/ 4786 h 1371"/>
                <a:gd name="T16" fmla="+- 0 6654 6610"/>
                <a:gd name="T17" fmla="*/ T16 w 5004"/>
                <a:gd name="T18" fmla="+- 0 4836 4742"/>
                <a:gd name="T19" fmla="*/ 4836 h 1371"/>
                <a:gd name="T20" fmla="+- 0 6621 6610"/>
                <a:gd name="T21" fmla="*/ T20 w 5004"/>
                <a:gd name="T22" fmla="+- 0 4899 4742"/>
                <a:gd name="T23" fmla="*/ 4899 h 1371"/>
                <a:gd name="T24" fmla="+- 0 6610 6610"/>
                <a:gd name="T25" fmla="*/ T24 w 5004"/>
                <a:gd name="T26" fmla="+- 0 4971 4742"/>
                <a:gd name="T27" fmla="*/ 4971 h 1371"/>
                <a:gd name="T28" fmla="+- 0 6610 6610"/>
                <a:gd name="T29" fmla="*/ T28 w 5004"/>
                <a:gd name="T30" fmla="+- 0 5884 4742"/>
                <a:gd name="T31" fmla="*/ 5884 h 1371"/>
                <a:gd name="T32" fmla="+- 0 6621 6610"/>
                <a:gd name="T33" fmla="*/ T32 w 5004"/>
                <a:gd name="T34" fmla="+- 0 5957 4742"/>
                <a:gd name="T35" fmla="*/ 5957 h 1371"/>
                <a:gd name="T36" fmla="+- 0 6654 6610"/>
                <a:gd name="T37" fmla="*/ T36 w 5004"/>
                <a:gd name="T38" fmla="+- 0 6019 4742"/>
                <a:gd name="T39" fmla="*/ 6019 h 1371"/>
                <a:gd name="T40" fmla="+- 0 6703 6610"/>
                <a:gd name="T41" fmla="*/ T40 w 5004"/>
                <a:gd name="T42" fmla="+- 0 6069 4742"/>
                <a:gd name="T43" fmla="*/ 6069 h 1371"/>
                <a:gd name="T44" fmla="+- 0 6766 6610"/>
                <a:gd name="T45" fmla="*/ T44 w 5004"/>
                <a:gd name="T46" fmla="+- 0 6101 4742"/>
                <a:gd name="T47" fmla="*/ 6101 h 1371"/>
                <a:gd name="T48" fmla="+- 0 6838 6610"/>
                <a:gd name="T49" fmla="*/ T48 w 5004"/>
                <a:gd name="T50" fmla="+- 0 6113 4742"/>
                <a:gd name="T51" fmla="*/ 6113 h 1371"/>
                <a:gd name="T52" fmla="+- 0 11385 6610"/>
                <a:gd name="T53" fmla="*/ T52 w 5004"/>
                <a:gd name="T54" fmla="+- 0 6113 4742"/>
                <a:gd name="T55" fmla="*/ 6113 h 1371"/>
                <a:gd name="T56" fmla="+- 0 11457 6610"/>
                <a:gd name="T57" fmla="*/ T56 w 5004"/>
                <a:gd name="T58" fmla="+- 0 6101 4742"/>
                <a:gd name="T59" fmla="*/ 6101 h 1371"/>
                <a:gd name="T60" fmla="+- 0 11520 6610"/>
                <a:gd name="T61" fmla="*/ T60 w 5004"/>
                <a:gd name="T62" fmla="+- 0 6069 4742"/>
                <a:gd name="T63" fmla="*/ 6069 h 1371"/>
                <a:gd name="T64" fmla="+- 0 11570 6610"/>
                <a:gd name="T65" fmla="*/ T64 w 5004"/>
                <a:gd name="T66" fmla="+- 0 6019 4742"/>
                <a:gd name="T67" fmla="*/ 6019 h 1371"/>
                <a:gd name="T68" fmla="+- 0 11602 6610"/>
                <a:gd name="T69" fmla="*/ T68 w 5004"/>
                <a:gd name="T70" fmla="+- 0 5957 4742"/>
                <a:gd name="T71" fmla="*/ 5957 h 1371"/>
                <a:gd name="T72" fmla="+- 0 11614 6610"/>
                <a:gd name="T73" fmla="*/ T72 w 5004"/>
                <a:gd name="T74" fmla="+- 0 5884 4742"/>
                <a:gd name="T75" fmla="*/ 5884 h 1371"/>
                <a:gd name="T76" fmla="+- 0 11614 6610"/>
                <a:gd name="T77" fmla="*/ T76 w 5004"/>
                <a:gd name="T78" fmla="+- 0 4971 4742"/>
                <a:gd name="T79" fmla="*/ 4971 h 1371"/>
                <a:gd name="T80" fmla="+- 0 11602 6610"/>
                <a:gd name="T81" fmla="*/ T80 w 5004"/>
                <a:gd name="T82" fmla="+- 0 4899 4742"/>
                <a:gd name="T83" fmla="*/ 4899 h 1371"/>
                <a:gd name="T84" fmla="+- 0 11570 6610"/>
                <a:gd name="T85" fmla="*/ T84 w 5004"/>
                <a:gd name="T86" fmla="+- 0 4836 4742"/>
                <a:gd name="T87" fmla="*/ 4836 h 1371"/>
                <a:gd name="T88" fmla="+- 0 11520 6610"/>
                <a:gd name="T89" fmla="*/ T88 w 5004"/>
                <a:gd name="T90" fmla="+- 0 4786 4742"/>
                <a:gd name="T91" fmla="*/ 4786 h 1371"/>
                <a:gd name="T92" fmla="+- 0 11457 6610"/>
                <a:gd name="T93" fmla="*/ T92 w 5004"/>
                <a:gd name="T94" fmla="+- 0 4754 4742"/>
                <a:gd name="T95" fmla="*/ 4754 h 1371"/>
                <a:gd name="T96" fmla="+- 0 11385 6610"/>
                <a:gd name="T97" fmla="*/ T96 w 5004"/>
                <a:gd name="T98" fmla="+- 0 4742 4742"/>
                <a:gd name="T99" fmla="*/ 4742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71">
                  <a:moveTo>
                    <a:pt x="4775" y="0"/>
                  </a:moveTo>
                  <a:lnTo>
                    <a:pt x="228" y="0"/>
                  </a:ln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1" y="157"/>
                  </a:lnTo>
                  <a:lnTo>
                    <a:pt x="0" y="229"/>
                  </a:lnTo>
                  <a:lnTo>
                    <a:pt x="0" y="1142"/>
                  </a:lnTo>
                  <a:lnTo>
                    <a:pt x="11" y="1215"/>
                  </a:lnTo>
                  <a:lnTo>
                    <a:pt x="44" y="1277"/>
                  </a:lnTo>
                  <a:lnTo>
                    <a:pt x="93" y="1327"/>
                  </a:lnTo>
                  <a:lnTo>
                    <a:pt x="156" y="1359"/>
                  </a:lnTo>
                  <a:lnTo>
                    <a:pt x="228" y="1371"/>
                  </a:lnTo>
                  <a:lnTo>
                    <a:pt x="4775" y="1371"/>
                  </a:lnTo>
                  <a:lnTo>
                    <a:pt x="4847" y="1359"/>
                  </a:lnTo>
                  <a:lnTo>
                    <a:pt x="4910" y="1327"/>
                  </a:lnTo>
                  <a:lnTo>
                    <a:pt x="4960" y="1277"/>
                  </a:lnTo>
                  <a:lnTo>
                    <a:pt x="4992" y="1215"/>
                  </a:lnTo>
                  <a:lnTo>
                    <a:pt x="5004" y="1142"/>
                  </a:lnTo>
                  <a:lnTo>
                    <a:pt x="5004" y="229"/>
                  </a:lnTo>
                  <a:lnTo>
                    <a:pt x="4992" y="157"/>
                  </a:lnTo>
                  <a:lnTo>
                    <a:pt x="4960" y="94"/>
                  </a:lnTo>
                  <a:lnTo>
                    <a:pt x="4910" y="44"/>
                  </a:lnTo>
                  <a:lnTo>
                    <a:pt x="4847" y="12"/>
                  </a:lnTo>
                  <a:lnTo>
                    <a:pt x="4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025" y="4800"/>
              <a:ext cx="5345" cy="1371"/>
            </a:xfrm>
            <a:custGeom>
              <a:avLst/>
              <a:gdLst>
                <a:gd name="T0" fmla="+- 0 6610 6610"/>
                <a:gd name="T1" fmla="*/ T0 w 5004"/>
                <a:gd name="T2" fmla="+- 0 4971 4742"/>
                <a:gd name="T3" fmla="*/ 4971 h 1371"/>
                <a:gd name="T4" fmla="+- 0 6621 6610"/>
                <a:gd name="T5" fmla="*/ T4 w 5004"/>
                <a:gd name="T6" fmla="+- 0 4899 4742"/>
                <a:gd name="T7" fmla="*/ 4899 h 1371"/>
                <a:gd name="T8" fmla="+- 0 6654 6610"/>
                <a:gd name="T9" fmla="*/ T8 w 5004"/>
                <a:gd name="T10" fmla="+- 0 4836 4742"/>
                <a:gd name="T11" fmla="*/ 4836 h 1371"/>
                <a:gd name="T12" fmla="+- 0 6703 6610"/>
                <a:gd name="T13" fmla="*/ T12 w 5004"/>
                <a:gd name="T14" fmla="+- 0 4786 4742"/>
                <a:gd name="T15" fmla="*/ 4786 h 1371"/>
                <a:gd name="T16" fmla="+- 0 6766 6610"/>
                <a:gd name="T17" fmla="*/ T16 w 5004"/>
                <a:gd name="T18" fmla="+- 0 4754 4742"/>
                <a:gd name="T19" fmla="*/ 4754 h 1371"/>
                <a:gd name="T20" fmla="+- 0 6838 6610"/>
                <a:gd name="T21" fmla="*/ T20 w 5004"/>
                <a:gd name="T22" fmla="+- 0 4742 4742"/>
                <a:gd name="T23" fmla="*/ 4742 h 1371"/>
                <a:gd name="T24" fmla="+- 0 11385 6610"/>
                <a:gd name="T25" fmla="*/ T24 w 5004"/>
                <a:gd name="T26" fmla="+- 0 4742 4742"/>
                <a:gd name="T27" fmla="*/ 4742 h 1371"/>
                <a:gd name="T28" fmla="+- 0 11457 6610"/>
                <a:gd name="T29" fmla="*/ T28 w 5004"/>
                <a:gd name="T30" fmla="+- 0 4754 4742"/>
                <a:gd name="T31" fmla="*/ 4754 h 1371"/>
                <a:gd name="T32" fmla="+- 0 11520 6610"/>
                <a:gd name="T33" fmla="*/ T32 w 5004"/>
                <a:gd name="T34" fmla="+- 0 4786 4742"/>
                <a:gd name="T35" fmla="*/ 4786 h 1371"/>
                <a:gd name="T36" fmla="+- 0 11570 6610"/>
                <a:gd name="T37" fmla="*/ T36 w 5004"/>
                <a:gd name="T38" fmla="+- 0 4836 4742"/>
                <a:gd name="T39" fmla="*/ 4836 h 1371"/>
                <a:gd name="T40" fmla="+- 0 11602 6610"/>
                <a:gd name="T41" fmla="*/ T40 w 5004"/>
                <a:gd name="T42" fmla="+- 0 4899 4742"/>
                <a:gd name="T43" fmla="*/ 4899 h 1371"/>
                <a:gd name="T44" fmla="+- 0 11614 6610"/>
                <a:gd name="T45" fmla="*/ T44 w 5004"/>
                <a:gd name="T46" fmla="+- 0 4971 4742"/>
                <a:gd name="T47" fmla="*/ 4971 h 1371"/>
                <a:gd name="T48" fmla="+- 0 11614 6610"/>
                <a:gd name="T49" fmla="*/ T48 w 5004"/>
                <a:gd name="T50" fmla="+- 0 5884 4742"/>
                <a:gd name="T51" fmla="*/ 5884 h 1371"/>
                <a:gd name="T52" fmla="+- 0 11602 6610"/>
                <a:gd name="T53" fmla="*/ T52 w 5004"/>
                <a:gd name="T54" fmla="+- 0 5957 4742"/>
                <a:gd name="T55" fmla="*/ 5957 h 1371"/>
                <a:gd name="T56" fmla="+- 0 11570 6610"/>
                <a:gd name="T57" fmla="*/ T56 w 5004"/>
                <a:gd name="T58" fmla="+- 0 6019 4742"/>
                <a:gd name="T59" fmla="*/ 6019 h 1371"/>
                <a:gd name="T60" fmla="+- 0 11520 6610"/>
                <a:gd name="T61" fmla="*/ T60 w 5004"/>
                <a:gd name="T62" fmla="+- 0 6069 4742"/>
                <a:gd name="T63" fmla="*/ 6069 h 1371"/>
                <a:gd name="T64" fmla="+- 0 11457 6610"/>
                <a:gd name="T65" fmla="*/ T64 w 5004"/>
                <a:gd name="T66" fmla="+- 0 6101 4742"/>
                <a:gd name="T67" fmla="*/ 6101 h 1371"/>
                <a:gd name="T68" fmla="+- 0 11385 6610"/>
                <a:gd name="T69" fmla="*/ T68 w 5004"/>
                <a:gd name="T70" fmla="+- 0 6113 4742"/>
                <a:gd name="T71" fmla="*/ 6113 h 1371"/>
                <a:gd name="T72" fmla="+- 0 6838 6610"/>
                <a:gd name="T73" fmla="*/ T72 w 5004"/>
                <a:gd name="T74" fmla="+- 0 6113 4742"/>
                <a:gd name="T75" fmla="*/ 6113 h 1371"/>
                <a:gd name="T76" fmla="+- 0 6766 6610"/>
                <a:gd name="T77" fmla="*/ T76 w 5004"/>
                <a:gd name="T78" fmla="+- 0 6101 4742"/>
                <a:gd name="T79" fmla="*/ 6101 h 1371"/>
                <a:gd name="T80" fmla="+- 0 6703 6610"/>
                <a:gd name="T81" fmla="*/ T80 w 5004"/>
                <a:gd name="T82" fmla="+- 0 6069 4742"/>
                <a:gd name="T83" fmla="*/ 6069 h 1371"/>
                <a:gd name="T84" fmla="+- 0 6654 6610"/>
                <a:gd name="T85" fmla="*/ T84 w 5004"/>
                <a:gd name="T86" fmla="+- 0 6019 4742"/>
                <a:gd name="T87" fmla="*/ 6019 h 1371"/>
                <a:gd name="T88" fmla="+- 0 6621 6610"/>
                <a:gd name="T89" fmla="*/ T88 w 5004"/>
                <a:gd name="T90" fmla="+- 0 5957 4742"/>
                <a:gd name="T91" fmla="*/ 5957 h 1371"/>
                <a:gd name="T92" fmla="+- 0 6610 6610"/>
                <a:gd name="T93" fmla="*/ T92 w 5004"/>
                <a:gd name="T94" fmla="+- 0 5884 4742"/>
                <a:gd name="T95" fmla="*/ 5884 h 1371"/>
                <a:gd name="T96" fmla="+- 0 6610 6610"/>
                <a:gd name="T97" fmla="*/ T96 w 5004"/>
                <a:gd name="T98" fmla="+- 0 4971 4742"/>
                <a:gd name="T99" fmla="*/ 4971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71">
                  <a:moveTo>
                    <a:pt x="0" y="229"/>
                  </a:moveTo>
                  <a:lnTo>
                    <a:pt x="11" y="157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4775" y="0"/>
                  </a:lnTo>
                  <a:lnTo>
                    <a:pt x="4847" y="12"/>
                  </a:lnTo>
                  <a:lnTo>
                    <a:pt x="4910" y="44"/>
                  </a:lnTo>
                  <a:lnTo>
                    <a:pt x="4960" y="94"/>
                  </a:lnTo>
                  <a:lnTo>
                    <a:pt x="4992" y="157"/>
                  </a:lnTo>
                  <a:lnTo>
                    <a:pt x="5004" y="229"/>
                  </a:lnTo>
                  <a:lnTo>
                    <a:pt x="5004" y="1142"/>
                  </a:lnTo>
                  <a:lnTo>
                    <a:pt x="4992" y="1215"/>
                  </a:lnTo>
                  <a:lnTo>
                    <a:pt x="4960" y="1277"/>
                  </a:lnTo>
                  <a:lnTo>
                    <a:pt x="4910" y="1327"/>
                  </a:lnTo>
                  <a:lnTo>
                    <a:pt x="4847" y="1359"/>
                  </a:lnTo>
                  <a:lnTo>
                    <a:pt x="4775" y="1371"/>
                  </a:lnTo>
                  <a:lnTo>
                    <a:pt x="228" y="1371"/>
                  </a:lnTo>
                  <a:lnTo>
                    <a:pt x="156" y="1359"/>
                  </a:lnTo>
                  <a:lnTo>
                    <a:pt x="93" y="1327"/>
                  </a:lnTo>
                  <a:lnTo>
                    <a:pt x="44" y="1277"/>
                  </a:lnTo>
                  <a:lnTo>
                    <a:pt x="11" y="1215"/>
                  </a:lnTo>
                  <a:lnTo>
                    <a:pt x="0" y="1142"/>
                  </a:lnTo>
                  <a:lnTo>
                    <a:pt x="0" y="22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235" y="6686"/>
              <a:ext cx="5004" cy="1368"/>
            </a:xfrm>
            <a:custGeom>
              <a:avLst/>
              <a:gdLst>
                <a:gd name="T0" fmla="+- 0 11386 6610"/>
                <a:gd name="T1" fmla="*/ T0 w 5004"/>
                <a:gd name="T2" fmla="+- 0 6283 6283"/>
                <a:gd name="T3" fmla="*/ 6283 h 1368"/>
                <a:gd name="T4" fmla="+- 0 6838 6610"/>
                <a:gd name="T5" fmla="*/ T4 w 5004"/>
                <a:gd name="T6" fmla="+- 0 6283 6283"/>
                <a:gd name="T7" fmla="*/ 6283 h 1368"/>
                <a:gd name="T8" fmla="+- 0 6766 6610"/>
                <a:gd name="T9" fmla="*/ T8 w 5004"/>
                <a:gd name="T10" fmla="+- 0 6295 6283"/>
                <a:gd name="T11" fmla="*/ 6295 h 1368"/>
                <a:gd name="T12" fmla="+- 0 6703 6610"/>
                <a:gd name="T13" fmla="*/ T12 w 5004"/>
                <a:gd name="T14" fmla="+- 0 6327 6283"/>
                <a:gd name="T15" fmla="*/ 6327 h 1368"/>
                <a:gd name="T16" fmla="+- 0 6654 6610"/>
                <a:gd name="T17" fmla="*/ T16 w 5004"/>
                <a:gd name="T18" fmla="+- 0 6377 6283"/>
                <a:gd name="T19" fmla="*/ 6377 h 1368"/>
                <a:gd name="T20" fmla="+- 0 6621 6610"/>
                <a:gd name="T21" fmla="*/ T20 w 5004"/>
                <a:gd name="T22" fmla="+- 0 6439 6283"/>
                <a:gd name="T23" fmla="*/ 6439 h 1368"/>
                <a:gd name="T24" fmla="+- 0 6610 6610"/>
                <a:gd name="T25" fmla="*/ T24 w 5004"/>
                <a:gd name="T26" fmla="+- 0 6511 6283"/>
                <a:gd name="T27" fmla="*/ 6511 h 1368"/>
                <a:gd name="T28" fmla="+- 0 6610 6610"/>
                <a:gd name="T29" fmla="*/ T28 w 5004"/>
                <a:gd name="T30" fmla="+- 0 7423 6283"/>
                <a:gd name="T31" fmla="*/ 7423 h 1368"/>
                <a:gd name="T32" fmla="+- 0 6621 6610"/>
                <a:gd name="T33" fmla="*/ T32 w 5004"/>
                <a:gd name="T34" fmla="+- 0 7495 6283"/>
                <a:gd name="T35" fmla="*/ 7495 h 1368"/>
                <a:gd name="T36" fmla="+- 0 6654 6610"/>
                <a:gd name="T37" fmla="*/ T36 w 5004"/>
                <a:gd name="T38" fmla="+- 0 7558 6283"/>
                <a:gd name="T39" fmla="*/ 7558 h 1368"/>
                <a:gd name="T40" fmla="+- 0 6703 6610"/>
                <a:gd name="T41" fmla="*/ T40 w 5004"/>
                <a:gd name="T42" fmla="+- 0 7607 6283"/>
                <a:gd name="T43" fmla="*/ 7607 h 1368"/>
                <a:gd name="T44" fmla="+- 0 6766 6610"/>
                <a:gd name="T45" fmla="*/ T44 w 5004"/>
                <a:gd name="T46" fmla="+- 0 7640 6283"/>
                <a:gd name="T47" fmla="*/ 7640 h 1368"/>
                <a:gd name="T48" fmla="+- 0 6838 6610"/>
                <a:gd name="T49" fmla="*/ T48 w 5004"/>
                <a:gd name="T50" fmla="+- 0 7651 6283"/>
                <a:gd name="T51" fmla="*/ 7651 h 1368"/>
                <a:gd name="T52" fmla="+- 0 11386 6610"/>
                <a:gd name="T53" fmla="*/ T52 w 5004"/>
                <a:gd name="T54" fmla="+- 0 7651 6283"/>
                <a:gd name="T55" fmla="*/ 7651 h 1368"/>
                <a:gd name="T56" fmla="+- 0 11458 6610"/>
                <a:gd name="T57" fmla="*/ T56 w 5004"/>
                <a:gd name="T58" fmla="+- 0 7640 6283"/>
                <a:gd name="T59" fmla="*/ 7640 h 1368"/>
                <a:gd name="T60" fmla="+- 0 11520 6610"/>
                <a:gd name="T61" fmla="*/ T60 w 5004"/>
                <a:gd name="T62" fmla="+- 0 7607 6283"/>
                <a:gd name="T63" fmla="*/ 7607 h 1368"/>
                <a:gd name="T64" fmla="+- 0 11570 6610"/>
                <a:gd name="T65" fmla="*/ T64 w 5004"/>
                <a:gd name="T66" fmla="+- 0 7558 6283"/>
                <a:gd name="T67" fmla="*/ 7558 h 1368"/>
                <a:gd name="T68" fmla="+- 0 11602 6610"/>
                <a:gd name="T69" fmla="*/ T68 w 5004"/>
                <a:gd name="T70" fmla="+- 0 7495 6283"/>
                <a:gd name="T71" fmla="*/ 7495 h 1368"/>
                <a:gd name="T72" fmla="+- 0 11614 6610"/>
                <a:gd name="T73" fmla="*/ T72 w 5004"/>
                <a:gd name="T74" fmla="+- 0 7423 6283"/>
                <a:gd name="T75" fmla="*/ 7423 h 1368"/>
                <a:gd name="T76" fmla="+- 0 11614 6610"/>
                <a:gd name="T77" fmla="*/ T76 w 5004"/>
                <a:gd name="T78" fmla="+- 0 6511 6283"/>
                <a:gd name="T79" fmla="*/ 6511 h 1368"/>
                <a:gd name="T80" fmla="+- 0 11602 6610"/>
                <a:gd name="T81" fmla="*/ T80 w 5004"/>
                <a:gd name="T82" fmla="+- 0 6439 6283"/>
                <a:gd name="T83" fmla="*/ 6439 h 1368"/>
                <a:gd name="T84" fmla="+- 0 11570 6610"/>
                <a:gd name="T85" fmla="*/ T84 w 5004"/>
                <a:gd name="T86" fmla="+- 0 6377 6283"/>
                <a:gd name="T87" fmla="*/ 6377 h 1368"/>
                <a:gd name="T88" fmla="+- 0 11520 6610"/>
                <a:gd name="T89" fmla="*/ T88 w 5004"/>
                <a:gd name="T90" fmla="+- 0 6327 6283"/>
                <a:gd name="T91" fmla="*/ 6327 h 1368"/>
                <a:gd name="T92" fmla="+- 0 11458 6610"/>
                <a:gd name="T93" fmla="*/ T92 w 5004"/>
                <a:gd name="T94" fmla="+- 0 6295 6283"/>
                <a:gd name="T95" fmla="*/ 6295 h 1368"/>
                <a:gd name="T96" fmla="+- 0 11386 6610"/>
                <a:gd name="T97" fmla="*/ T96 w 5004"/>
                <a:gd name="T98" fmla="+- 0 6283 6283"/>
                <a:gd name="T99" fmla="*/ 6283 h 13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68">
                  <a:moveTo>
                    <a:pt x="4776" y="0"/>
                  </a:moveTo>
                  <a:lnTo>
                    <a:pt x="228" y="0"/>
                  </a:lnTo>
                  <a:lnTo>
                    <a:pt x="156" y="12"/>
                  </a:lnTo>
                  <a:lnTo>
                    <a:pt x="93" y="44"/>
                  </a:lnTo>
                  <a:lnTo>
                    <a:pt x="44" y="94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0" y="1140"/>
                  </a:lnTo>
                  <a:lnTo>
                    <a:pt x="11" y="1212"/>
                  </a:lnTo>
                  <a:lnTo>
                    <a:pt x="44" y="1275"/>
                  </a:lnTo>
                  <a:lnTo>
                    <a:pt x="93" y="1324"/>
                  </a:lnTo>
                  <a:lnTo>
                    <a:pt x="156" y="1357"/>
                  </a:lnTo>
                  <a:lnTo>
                    <a:pt x="228" y="1368"/>
                  </a:lnTo>
                  <a:lnTo>
                    <a:pt x="4776" y="1368"/>
                  </a:lnTo>
                  <a:lnTo>
                    <a:pt x="4848" y="1357"/>
                  </a:lnTo>
                  <a:lnTo>
                    <a:pt x="4910" y="1324"/>
                  </a:lnTo>
                  <a:lnTo>
                    <a:pt x="4960" y="1275"/>
                  </a:lnTo>
                  <a:lnTo>
                    <a:pt x="4992" y="1212"/>
                  </a:lnTo>
                  <a:lnTo>
                    <a:pt x="5004" y="1140"/>
                  </a:lnTo>
                  <a:lnTo>
                    <a:pt x="5004" y="228"/>
                  </a:lnTo>
                  <a:lnTo>
                    <a:pt x="4992" y="156"/>
                  </a:lnTo>
                  <a:lnTo>
                    <a:pt x="4960" y="94"/>
                  </a:lnTo>
                  <a:lnTo>
                    <a:pt x="4910" y="44"/>
                  </a:lnTo>
                  <a:lnTo>
                    <a:pt x="4848" y="12"/>
                  </a:lnTo>
                  <a:lnTo>
                    <a:pt x="47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276" y="6666"/>
              <a:ext cx="5004" cy="1368"/>
            </a:xfrm>
            <a:custGeom>
              <a:avLst/>
              <a:gdLst>
                <a:gd name="T0" fmla="+- 0 6610 6610"/>
                <a:gd name="T1" fmla="*/ T0 w 5004"/>
                <a:gd name="T2" fmla="+- 0 6511 6283"/>
                <a:gd name="T3" fmla="*/ 6511 h 1368"/>
                <a:gd name="T4" fmla="+- 0 6621 6610"/>
                <a:gd name="T5" fmla="*/ T4 w 5004"/>
                <a:gd name="T6" fmla="+- 0 6439 6283"/>
                <a:gd name="T7" fmla="*/ 6439 h 1368"/>
                <a:gd name="T8" fmla="+- 0 6654 6610"/>
                <a:gd name="T9" fmla="*/ T8 w 5004"/>
                <a:gd name="T10" fmla="+- 0 6377 6283"/>
                <a:gd name="T11" fmla="*/ 6377 h 1368"/>
                <a:gd name="T12" fmla="+- 0 6703 6610"/>
                <a:gd name="T13" fmla="*/ T12 w 5004"/>
                <a:gd name="T14" fmla="+- 0 6327 6283"/>
                <a:gd name="T15" fmla="*/ 6327 h 1368"/>
                <a:gd name="T16" fmla="+- 0 6766 6610"/>
                <a:gd name="T17" fmla="*/ T16 w 5004"/>
                <a:gd name="T18" fmla="+- 0 6295 6283"/>
                <a:gd name="T19" fmla="*/ 6295 h 1368"/>
                <a:gd name="T20" fmla="+- 0 6838 6610"/>
                <a:gd name="T21" fmla="*/ T20 w 5004"/>
                <a:gd name="T22" fmla="+- 0 6283 6283"/>
                <a:gd name="T23" fmla="*/ 6283 h 1368"/>
                <a:gd name="T24" fmla="+- 0 11386 6610"/>
                <a:gd name="T25" fmla="*/ T24 w 5004"/>
                <a:gd name="T26" fmla="+- 0 6283 6283"/>
                <a:gd name="T27" fmla="*/ 6283 h 1368"/>
                <a:gd name="T28" fmla="+- 0 11458 6610"/>
                <a:gd name="T29" fmla="*/ T28 w 5004"/>
                <a:gd name="T30" fmla="+- 0 6295 6283"/>
                <a:gd name="T31" fmla="*/ 6295 h 1368"/>
                <a:gd name="T32" fmla="+- 0 11520 6610"/>
                <a:gd name="T33" fmla="*/ T32 w 5004"/>
                <a:gd name="T34" fmla="+- 0 6327 6283"/>
                <a:gd name="T35" fmla="*/ 6327 h 1368"/>
                <a:gd name="T36" fmla="+- 0 11570 6610"/>
                <a:gd name="T37" fmla="*/ T36 w 5004"/>
                <a:gd name="T38" fmla="+- 0 6377 6283"/>
                <a:gd name="T39" fmla="*/ 6377 h 1368"/>
                <a:gd name="T40" fmla="+- 0 11602 6610"/>
                <a:gd name="T41" fmla="*/ T40 w 5004"/>
                <a:gd name="T42" fmla="+- 0 6439 6283"/>
                <a:gd name="T43" fmla="*/ 6439 h 1368"/>
                <a:gd name="T44" fmla="+- 0 11614 6610"/>
                <a:gd name="T45" fmla="*/ T44 w 5004"/>
                <a:gd name="T46" fmla="+- 0 6511 6283"/>
                <a:gd name="T47" fmla="*/ 6511 h 1368"/>
                <a:gd name="T48" fmla="+- 0 11614 6610"/>
                <a:gd name="T49" fmla="*/ T48 w 5004"/>
                <a:gd name="T50" fmla="+- 0 7423 6283"/>
                <a:gd name="T51" fmla="*/ 7423 h 1368"/>
                <a:gd name="T52" fmla="+- 0 11602 6610"/>
                <a:gd name="T53" fmla="*/ T52 w 5004"/>
                <a:gd name="T54" fmla="+- 0 7495 6283"/>
                <a:gd name="T55" fmla="*/ 7495 h 1368"/>
                <a:gd name="T56" fmla="+- 0 11570 6610"/>
                <a:gd name="T57" fmla="*/ T56 w 5004"/>
                <a:gd name="T58" fmla="+- 0 7558 6283"/>
                <a:gd name="T59" fmla="*/ 7558 h 1368"/>
                <a:gd name="T60" fmla="+- 0 11520 6610"/>
                <a:gd name="T61" fmla="*/ T60 w 5004"/>
                <a:gd name="T62" fmla="+- 0 7607 6283"/>
                <a:gd name="T63" fmla="*/ 7607 h 1368"/>
                <a:gd name="T64" fmla="+- 0 11458 6610"/>
                <a:gd name="T65" fmla="*/ T64 w 5004"/>
                <a:gd name="T66" fmla="+- 0 7640 6283"/>
                <a:gd name="T67" fmla="*/ 7640 h 1368"/>
                <a:gd name="T68" fmla="+- 0 11386 6610"/>
                <a:gd name="T69" fmla="*/ T68 w 5004"/>
                <a:gd name="T70" fmla="+- 0 7651 6283"/>
                <a:gd name="T71" fmla="*/ 7651 h 1368"/>
                <a:gd name="T72" fmla="+- 0 6838 6610"/>
                <a:gd name="T73" fmla="*/ T72 w 5004"/>
                <a:gd name="T74" fmla="+- 0 7651 6283"/>
                <a:gd name="T75" fmla="*/ 7651 h 1368"/>
                <a:gd name="T76" fmla="+- 0 6766 6610"/>
                <a:gd name="T77" fmla="*/ T76 w 5004"/>
                <a:gd name="T78" fmla="+- 0 7640 6283"/>
                <a:gd name="T79" fmla="*/ 7640 h 1368"/>
                <a:gd name="T80" fmla="+- 0 6703 6610"/>
                <a:gd name="T81" fmla="*/ T80 w 5004"/>
                <a:gd name="T82" fmla="+- 0 7607 6283"/>
                <a:gd name="T83" fmla="*/ 7607 h 1368"/>
                <a:gd name="T84" fmla="+- 0 6654 6610"/>
                <a:gd name="T85" fmla="*/ T84 w 5004"/>
                <a:gd name="T86" fmla="+- 0 7558 6283"/>
                <a:gd name="T87" fmla="*/ 7558 h 1368"/>
                <a:gd name="T88" fmla="+- 0 6621 6610"/>
                <a:gd name="T89" fmla="*/ T88 w 5004"/>
                <a:gd name="T90" fmla="+- 0 7495 6283"/>
                <a:gd name="T91" fmla="*/ 7495 h 1368"/>
                <a:gd name="T92" fmla="+- 0 6610 6610"/>
                <a:gd name="T93" fmla="*/ T92 w 5004"/>
                <a:gd name="T94" fmla="+- 0 7423 6283"/>
                <a:gd name="T95" fmla="*/ 7423 h 1368"/>
                <a:gd name="T96" fmla="+- 0 6610 6610"/>
                <a:gd name="T97" fmla="*/ T96 w 5004"/>
                <a:gd name="T98" fmla="+- 0 6511 6283"/>
                <a:gd name="T99" fmla="*/ 6511 h 13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68">
                  <a:moveTo>
                    <a:pt x="0" y="228"/>
                  </a:moveTo>
                  <a:lnTo>
                    <a:pt x="11" y="156"/>
                  </a:lnTo>
                  <a:lnTo>
                    <a:pt x="44" y="94"/>
                  </a:lnTo>
                  <a:lnTo>
                    <a:pt x="93" y="44"/>
                  </a:lnTo>
                  <a:lnTo>
                    <a:pt x="156" y="12"/>
                  </a:lnTo>
                  <a:lnTo>
                    <a:pt x="228" y="0"/>
                  </a:lnTo>
                  <a:lnTo>
                    <a:pt x="4776" y="0"/>
                  </a:lnTo>
                  <a:lnTo>
                    <a:pt x="4848" y="12"/>
                  </a:lnTo>
                  <a:lnTo>
                    <a:pt x="4910" y="44"/>
                  </a:lnTo>
                  <a:lnTo>
                    <a:pt x="4960" y="94"/>
                  </a:lnTo>
                  <a:lnTo>
                    <a:pt x="4992" y="156"/>
                  </a:lnTo>
                  <a:lnTo>
                    <a:pt x="5004" y="228"/>
                  </a:lnTo>
                  <a:lnTo>
                    <a:pt x="5004" y="1140"/>
                  </a:lnTo>
                  <a:lnTo>
                    <a:pt x="4992" y="1212"/>
                  </a:lnTo>
                  <a:lnTo>
                    <a:pt x="4960" y="1275"/>
                  </a:lnTo>
                  <a:lnTo>
                    <a:pt x="4910" y="1324"/>
                  </a:lnTo>
                  <a:lnTo>
                    <a:pt x="4848" y="1357"/>
                  </a:lnTo>
                  <a:lnTo>
                    <a:pt x="4776" y="1368"/>
                  </a:lnTo>
                  <a:lnTo>
                    <a:pt x="228" y="1368"/>
                  </a:lnTo>
                  <a:lnTo>
                    <a:pt x="156" y="1357"/>
                  </a:lnTo>
                  <a:lnTo>
                    <a:pt x="93" y="1324"/>
                  </a:lnTo>
                  <a:lnTo>
                    <a:pt x="44" y="1275"/>
                  </a:lnTo>
                  <a:lnTo>
                    <a:pt x="11" y="1212"/>
                  </a:lnTo>
                  <a:lnTo>
                    <a:pt x="0" y="1140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228" y="8548"/>
              <a:ext cx="5004" cy="1371"/>
            </a:xfrm>
            <a:custGeom>
              <a:avLst/>
              <a:gdLst>
                <a:gd name="T0" fmla="+- 0 11385 6610"/>
                <a:gd name="T1" fmla="*/ T0 w 5004"/>
                <a:gd name="T2" fmla="+- 0 7822 7822"/>
                <a:gd name="T3" fmla="*/ 7822 h 1371"/>
                <a:gd name="T4" fmla="+- 0 6838 6610"/>
                <a:gd name="T5" fmla="*/ T4 w 5004"/>
                <a:gd name="T6" fmla="+- 0 7822 7822"/>
                <a:gd name="T7" fmla="*/ 7822 h 1371"/>
                <a:gd name="T8" fmla="+- 0 6766 6610"/>
                <a:gd name="T9" fmla="*/ T8 w 5004"/>
                <a:gd name="T10" fmla="+- 0 7833 7822"/>
                <a:gd name="T11" fmla="*/ 7833 h 1371"/>
                <a:gd name="T12" fmla="+- 0 6703 6610"/>
                <a:gd name="T13" fmla="*/ T12 w 5004"/>
                <a:gd name="T14" fmla="+- 0 7866 7822"/>
                <a:gd name="T15" fmla="*/ 7866 h 1371"/>
                <a:gd name="T16" fmla="+- 0 6654 6610"/>
                <a:gd name="T17" fmla="*/ T16 w 5004"/>
                <a:gd name="T18" fmla="+- 0 7915 7822"/>
                <a:gd name="T19" fmla="*/ 7915 h 1371"/>
                <a:gd name="T20" fmla="+- 0 6621 6610"/>
                <a:gd name="T21" fmla="*/ T20 w 5004"/>
                <a:gd name="T22" fmla="+- 0 7978 7822"/>
                <a:gd name="T23" fmla="*/ 7978 h 1371"/>
                <a:gd name="T24" fmla="+- 0 6610 6610"/>
                <a:gd name="T25" fmla="*/ T24 w 5004"/>
                <a:gd name="T26" fmla="+- 0 8050 7822"/>
                <a:gd name="T27" fmla="*/ 8050 h 1371"/>
                <a:gd name="T28" fmla="+- 0 6610 6610"/>
                <a:gd name="T29" fmla="*/ T28 w 5004"/>
                <a:gd name="T30" fmla="+- 0 8964 7822"/>
                <a:gd name="T31" fmla="*/ 8964 h 1371"/>
                <a:gd name="T32" fmla="+- 0 6621 6610"/>
                <a:gd name="T33" fmla="*/ T32 w 5004"/>
                <a:gd name="T34" fmla="+- 0 9036 7822"/>
                <a:gd name="T35" fmla="*/ 9036 h 1371"/>
                <a:gd name="T36" fmla="+- 0 6654 6610"/>
                <a:gd name="T37" fmla="*/ T36 w 5004"/>
                <a:gd name="T38" fmla="+- 0 9098 7822"/>
                <a:gd name="T39" fmla="*/ 9098 h 1371"/>
                <a:gd name="T40" fmla="+- 0 6703 6610"/>
                <a:gd name="T41" fmla="*/ T40 w 5004"/>
                <a:gd name="T42" fmla="+- 0 9148 7822"/>
                <a:gd name="T43" fmla="*/ 9148 h 1371"/>
                <a:gd name="T44" fmla="+- 0 6766 6610"/>
                <a:gd name="T45" fmla="*/ T44 w 5004"/>
                <a:gd name="T46" fmla="+- 0 9180 7822"/>
                <a:gd name="T47" fmla="*/ 9180 h 1371"/>
                <a:gd name="T48" fmla="+- 0 6838 6610"/>
                <a:gd name="T49" fmla="*/ T48 w 5004"/>
                <a:gd name="T50" fmla="+- 0 9192 7822"/>
                <a:gd name="T51" fmla="*/ 9192 h 1371"/>
                <a:gd name="T52" fmla="+- 0 11385 6610"/>
                <a:gd name="T53" fmla="*/ T52 w 5004"/>
                <a:gd name="T54" fmla="+- 0 9192 7822"/>
                <a:gd name="T55" fmla="*/ 9192 h 1371"/>
                <a:gd name="T56" fmla="+- 0 11457 6610"/>
                <a:gd name="T57" fmla="*/ T56 w 5004"/>
                <a:gd name="T58" fmla="+- 0 9180 7822"/>
                <a:gd name="T59" fmla="*/ 9180 h 1371"/>
                <a:gd name="T60" fmla="+- 0 11520 6610"/>
                <a:gd name="T61" fmla="*/ T60 w 5004"/>
                <a:gd name="T62" fmla="+- 0 9148 7822"/>
                <a:gd name="T63" fmla="*/ 9148 h 1371"/>
                <a:gd name="T64" fmla="+- 0 11570 6610"/>
                <a:gd name="T65" fmla="*/ T64 w 5004"/>
                <a:gd name="T66" fmla="+- 0 9098 7822"/>
                <a:gd name="T67" fmla="*/ 9098 h 1371"/>
                <a:gd name="T68" fmla="+- 0 11602 6610"/>
                <a:gd name="T69" fmla="*/ T68 w 5004"/>
                <a:gd name="T70" fmla="+- 0 9036 7822"/>
                <a:gd name="T71" fmla="*/ 9036 h 1371"/>
                <a:gd name="T72" fmla="+- 0 11614 6610"/>
                <a:gd name="T73" fmla="*/ T72 w 5004"/>
                <a:gd name="T74" fmla="+- 0 8964 7822"/>
                <a:gd name="T75" fmla="*/ 8964 h 1371"/>
                <a:gd name="T76" fmla="+- 0 11614 6610"/>
                <a:gd name="T77" fmla="*/ T76 w 5004"/>
                <a:gd name="T78" fmla="+- 0 8050 7822"/>
                <a:gd name="T79" fmla="*/ 8050 h 1371"/>
                <a:gd name="T80" fmla="+- 0 11602 6610"/>
                <a:gd name="T81" fmla="*/ T80 w 5004"/>
                <a:gd name="T82" fmla="+- 0 7978 7822"/>
                <a:gd name="T83" fmla="*/ 7978 h 1371"/>
                <a:gd name="T84" fmla="+- 0 11570 6610"/>
                <a:gd name="T85" fmla="*/ T84 w 5004"/>
                <a:gd name="T86" fmla="+- 0 7915 7822"/>
                <a:gd name="T87" fmla="*/ 7915 h 1371"/>
                <a:gd name="T88" fmla="+- 0 11520 6610"/>
                <a:gd name="T89" fmla="*/ T88 w 5004"/>
                <a:gd name="T90" fmla="+- 0 7866 7822"/>
                <a:gd name="T91" fmla="*/ 7866 h 1371"/>
                <a:gd name="T92" fmla="+- 0 11457 6610"/>
                <a:gd name="T93" fmla="*/ T92 w 5004"/>
                <a:gd name="T94" fmla="+- 0 7833 7822"/>
                <a:gd name="T95" fmla="*/ 7833 h 1371"/>
                <a:gd name="T96" fmla="+- 0 11385 6610"/>
                <a:gd name="T97" fmla="*/ T96 w 5004"/>
                <a:gd name="T98" fmla="+- 0 7822 7822"/>
                <a:gd name="T99" fmla="*/ 7822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71">
                  <a:moveTo>
                    <a:pt x="4775" y="0"/>
                  </a:moveTo>
                  <a:lnTo>
                    <a:pt x="228" y="0"/>
                  </a:lnTo>
                  <a:lnTo>
                    <a:pt x="156" y="11"/>
                  </a:lnTo>
                  <a:lnTo>
                    <a:pt x="93" y="44"/>
                  </a:lnTo>
                  <a:lnTo>
                    <a:pt x="44" y="93"/>
                  </a:lnTo>
                  <a:lnTo>
                    <a:pt x="11" y="156"/>
                  </a:lnTo>
                  <a:lnTo>
                    <a:pt x="0" y="228"/>
                  </a:lnTo>
                  <a:lnTo>
                    <a:pt x="0" y="1142"/>
                  </a:lnTo>
                  <a:lnTo>
                    <a:pt x="11" y="1214"/>
                  </a:lnTo>
                  <a:lnTo>
                    <a:pt x="44" y="1276"/>
                  </a:lnTo>
                  <a:lnTo>
                    <a:pt x="93" y="1326"/>
                  </a:lnTo>
                  <a:lnTo>
                    <a:pt x="156" y="1358"/>
                  </a:lnTo>
                  <a:lnTo>
                    <a:pt x="228" y="1370"/>
                  </a:lnTo>
                  <a:lnTo>
                    <a:pt x="4775" y="1370"/>
                  </a:lnTo>
                  <a:lnTo>
                    <a:pt x="4847" y="1358"/>
                  </a:lnTo>
                  <a:lnTo>
                    <a:pt x="4910" y="1326"/>
                  </a:lnTo>
                  <a:lnTo>
                    <a:pt x="4960" y="1276"/>
                  </a:lnTo>
                  <a:lnTo>
                    <a:pt x="4992" y="1214"/>
                  </a:lnTo>
                  <a:lnTo>
                    <a:pt x="5004" y="1142"/>
                  </a:lnTo>
                  <a:lnTo>
                    <a:pt x="5004" y="228"/>
                  </a:lnTo>
                  <a:lnTo>
                    <a:pt x="4992" y="156"/>
                  </a:lnTo>
                  <a:lnTo>
                    <a:pt x="4960" y="93"/>
                  </a:lnTo>
                  <a:lnTo>
                    <a:pt x="4910" y="44"/>
                  </a:lnTo>
                  <a:lnTo>
                    <a:pt x="4847" y="11"/>
                  </a:lnTo>
                  <a:lnTo>
                    <a:pt x="4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164" y="8552"/>
              <a:ext cx="5004" cy="1371"/>
            </a:xfrm>
            <a:custGeom>
              <a:avLst/>
              <a:gdLst>
                <a:gd name="T0" fmla="+- 0 6610 6610"/>
                <a:gd name="T1" fmla="*/ T0 w 5004"/>
                <a:gd name="T2" fmla="+- 0 8050 7822"/>
                <a:gd name="T3" fmla="*/ 8050 h 1371"/>
                <a:gd name="T4" fmla="+- 0 6621 6610"/>
                <a:gd name="T5" fmla="*/ T4 w 5004"/>
                <a:gd name="T6" fmla="+- 0 7978 7822"/>
                <a:gd name="T7" fmla="*/ 7978 h 1371"/>
                <a:gd name="T8" fmla="+- 0 6654 6610"/>
                <a:gd name="T9" fmla="*/ T8 w 5004"/>
                <a:gd name="T10" fmla="+- 0 7915 7822"/>
                <a:gd name="T11" fmla="*/ 7915 h 1371"/>
                <a:gd name="T12" fmla="+- 0 6703 6610"/>
                <a:gd name="T13" fmla="*/ T12 w 5004"/>
                <a:gd name="T14" fmla="+- 0 7866 7822"/>
                <a:gd name="T15" fmla="*/ 7866 h 1371"/>
                <a:gd name="T16" fmla="+- 0 6766 6610"/>
                <a:gd name="T17" fmla="*/ T16 w 5004"/>
                <a:gd name="T18" fmla="+- 0 7833 7822"/>
                <a:gd name="T19" fmla="*/ 7833 h 1371"/>
                <a:gd name="T20" fmla="+- 0 6838 6610"/>
                <a:gd name="T21" fmla="*/ T20 w 5004"/>
                <a:gd name="T22" fmla="+- 0 7822 7822"/>
                <a:gd name="T23" fmla="*/ 7822 h 1371"/>
                <a:gd name="T24" fmla="+- 0 11385 6610"/>
                <a:gd name="T25" fmla="*/ T24 w 5004"/>
                <a:gd name="T26" fmla="+- 0 7822 7822"/>
                <a:gd name="T27" fmla="*/ 7822 h 1371"/>
                <a:gd name="T28" fmla="+- 0 11457 6610"/>
                <a:gd name="T29" fmla="*/ T28 w 5004"/>
                <a:gd name="T30" fmla="+- 0 7833 7822"/>
                <a:gd name="T31" fmla="*/ 7833 h 1371"/>
                <a:gd name="T32" fmla="+- 0 11520 6610"/>
                <a:gd name="T33" fmla="*/ T32 w 5004"/>
                <a:gd name="T34" fmla="+- 0 7866 7822"/>
                <a:gd name="T35" fmla="*/ 7866 h 1371"/>
                <a:gd name="T36" fmla="+- 0 11570 6610"/>
                <a:gd name="T37" fmla="*/ T36 w 5004"/>
                <a:gd name="T38" fmla="+- 0 7915 7822"/>
                <a:gd name="T39" fmla="*/ 7915 h 1371"/>
                <a:gd name="T40" fmla="+- 0 11602 6610"/>
                <a:gd name="T41" fmla="*/ T40 w 5004"/>
                <a:gd name="T42" fmla="+- 0 7978 7822"/>
                <a:gd name="T43" fmla="*/ 7978 h 1371"/>
                <a:gd name="T44" fmla="+- 0 11614 6610"/>
                <a:gd name="T45" fmla="*/ T44 w 5004"/>
                <a:gd name="T46" fmla="+- 0 8050 7822"/>
                <a:gd name="T47" fmla="*/ 8050 h 1371"/>
                <a:gd name="T48" fmla="+- 0 11614 6610"/>
                <a:gd name="T49" fmla="*/ T48 w 5004"/>
                <a:gd name="T50" fmla="+- 0 8964 7822"/>
                <a:gd name="T51" fmla="*/ 8964 h 1371"/>
                <a:gd name="T52" fmla="+- 0 11602 6610"/>
                <a:gd name="T53" fmla="*/ T52 w 5004"/>
                <a:gd name="T54" fmla="+- 0 9036 7822"/>
                <a:gd name="T55" fmla="*/ 9036 h 1371"/>
                <a:gd name="T56" fmla="+- 0 11570 6610"/>
                <a:gd name="T57" fmla="*/ T56 w 5004"/>
                <a:gd name="T58" fmla="+- 0 9098 7822"/>
                <a:gd name="T59" fmla="*/ 9098 h 1371"/>
                <a:gd name="T60" fmla="+- 0 11520 6610"/>
                <a:gd name="T61" fmla="*/ T60 w 5004"/>
                <a:gd name="T62" fmla="+- 0 9148 7822"/>
                <a:gd name="T63" fmla="*/ 9148 h 1371"/>
                <a:gd name="T64" fmla="+- 0 11457 6610"/>
                <a:gd name="T65" fmla="*/ T64 w 5004"/>
                <a:gd name="T66" fmla="+- 0 9180 7822"/>
                <a:gd name="T67" fmla="*/ 9180 h 1371"/>
                <a:gd name="T68" fmla="+- 0 11385 6610"/>
                <a:gd name="T69" fmla="*/ T68 w 5004"/>
                <a:gd name="T70" fmla="+- 0 9192 7822"/>
                <a:gd name="T71" fmla="*/ 9192 h 1371"/>
                <a:gd name="T72" fmla="+- 0 6838 6610"/>
                <a:gd name="T73" fmla="*/ T72 w 5004"/>
                <a:gd name="T74" fmla="+- 0 9192 7822"/>
                <a:gd name="T75" fmla="*/ 9192 h 1371"/>
                <a:gd name="T76" fmla="+- 0 6766 6610"/>
                <a:gd name="T77" fmla="*/ T76 w 5004"/>
                <a:gd name="T78" fmla="+- 0 9180 7822"/>
                <a:gd name="T79" fmla="*/ 9180 h 1371"/>
                <a:gd name="T80" fmla="+- 0 6703 6610"/>
                <a:gd name="T81" fmla="*/ T80 w 5004"/>
                <a:gd name="T82" fmla="+- 0 9148 7822"/>
                <a:gd name="T83" fmla="*/ 9148 h 1371"/>
                <a:gd name="T84" fmla="+- 0 6654 6610"/>
                <a:gd name="T85" fmla="*/ T84 w 5004"/>
                <a:gd name="T86" fmla="+- 0 9098 7822"/>
                <a:gd name="T87" fmla="*/ 9098 h 1371"/>
                <a:gd name="T88" fmla="+- 0 6621 6610"/>
                <a:gd name="T89" fmla="*/ T88 w 5004"/>
                <a:gd name="T90" fmla="+- 0 9036 7822"/>
                <a:gd name="T91" fmla="*/ 9036 h 1371"/>
                <a:gd name="T92" fmla="+- 0 6610 6610"/>
                <a:gd name="T93" fmla="*/ T92 w 5004"/>
                <a:gd name="T94" fmla="+- 0 8964 7822"/>
                <a:gd name="T95" fmla="*/ 8964 h 1371"/>
                <a:gd name="T96" fmla="+- 0 6610 6610"/>
                <a:gd name="T97" fmla="*/ T96 w 5004"/>
                <a:gd name="T98" fmla="+- 0 8050 7822"/>
                <a:gd name="T99" fmla="*/ 8050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004" h="1371">
                  <a:moveTo>
                    <a:pt x="0" y="228"/>
                  </a:moveTo>
                  <a:lnTo>
                    <a:pt x="11" y="156"/>
                  </a:lnTo>
                  <a:lnTo>
                    <a:pt x="44" y="93"/>
                  </a:lnTo>
                  <a:lnTo>
                    <a:pt x="93" y="44"/>
                  </a:lnTo>
                  <a:lnTo>
                    <a:pt x="156" y="11"/>
                  </a:lnTo>
                  <a:lnTo>
                    <a:pt x="228" y="0"/>
                  </a:lnTo>
                  <a:lnTo>
                    <a:pt x="4775" y="0"/>
                  </a:lnTo>
                  <a:lnTo>
                    <a:pt x="4847" y="11"/>
                  </a:lnTo>
                  <a:lnTo>
                    <a:pt x="4910" y="44"/>
                  </a:lnTo>
                  <a:lnTo>
                    <a:pt x="4960" y="93"/>
                  </a:lnTo>
                  <a:lnTo>
                    <a:pt x="4992" y="156"/>
                  </a:lnTo>
                  <a:lnTo>
                    <a:pt x="5004" y="228"/>
                  </a:lnTo>
                  <a:lnTo>
                    <a:pt x="5004" y="1142"/>
                  </a:lnTo>
                  <a:lnTo>
                    <a:pt x="4992" y="1214"/>
                  </a:lnTo>
                  <a:lnTo>
                    <a:pt x="4960" y="1276"/>
                  </a:lnTo>
                  <a:lnTo>
                    <a:pt x="4910" y="1326"/>
                  </a:lnTo>
                  <a:lnTo>
                    <a:pt x="4847" y="1358"/>
                  </a:lnTo>
                  <a:lnTo>
                    <a:pt x="4775" y="1370"/>
                  </a:lnTo>
                  <a:lnTo>
                    <a:pt x="228" y="1370"/>
                  </a:lnTo>
                  <a:lnTo>
                    <a:pt x="156" y="1358"/>
                  </a:lnTo>
                  <a:lnTo>
                    <a:pt x="93" y="1326"/>
                  </a:lnTo>
                  <a:lnTo>
                    <a:pt x="44" y="1276"/>
                  </a:lnTo>
                  <a:lnTo>
                    <a:pt x="11" y="1214"/>
                  </a:lnTo>
                  <a:lnTo>
                    <a:pt x="0" y="1142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63688" y="260648"/>
            <a:ext cx="59649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XXI століття системі 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1233" y="2216151"/>
            <a:ext cx="312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Стрімко мінливий світ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90791" y="3110256"/>
            <a:ext cx="3435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Нові способи сприйняття</a:t>
            </a:r>
          </a:p>
          <a:p>
            <a:r>
              <a:rPr lang="uk-UA" sz="2400" dirty="0" smtClean="0"/>
              <a:t>й інтерпретація світу</a:t>
            </a:r>
            <a:endParaRPr lang="uk-UA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83001" y="4284681"/>
            <a:ext cx="314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Культурна і соціальна різноманітність</a:t>
            </a:r>
            <a:endParaRPr lang="uk-UA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8661" y="5208314"/>
            <a:ext cx="3153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uk-UA" sz="2400" dirty="0" smtClean="0"/>
              <a:t>Технологічність</a:t>
            </a:r>
          </a:p>
          <a:p>
            <a:r>
              <a:rPr lang="uk-UA" sz="2400" dirty="0" smtClean="0"/>
              <a:t>життя</a:t>
            </a:r>
            <a:endParaRPr lang="uk-UA" sz="2400" dirty="0"/>
          </a:p>
        </p:txBody>
      </p:sp>
      <p:grpSp>
        <p:nvGrpSpPr>
          <p:cNvPr id="19" name="Google Shape;185;p29"/>
          <p:cNvGrpSpPr/>
          <p:nvPr/>
        </p:nvGrpSpPr>
        <p:grpSpPr>
          <a:xfrm>
            <a:off x="467545" y="1628094"/>
            <a:ext cx="4776544" cy="4512036"/>
            <a:chOff x="1207675" y="1387446"/>
            <a:chExt cx="5089216" cy="480739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Google Shape;186;p29"/>
            <p:cNvSpPr/>
            <p:nvPr/>
          </p:nvSpPr>
          <p:spPr>
            <a:xfrm>
              <a:off x="2833926" y="2793456"/>
              <a:ext cx="1028283" cy="1028284"/>
            </a:xfrm>
            <a:prstGeom prst="rect">
              <a:avLst/>
            </a:prstGeom>
            <a:solidFill>
              <a:srgbClr val="E35A35"/>
            </a:solidFill>
            <a:ln w="25400" cap="flat" cmpd="sng">
              <a:solidFill>
                <a:srgbClr val="E35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7;p29"/>
            <p:cNvSpPr/>
            <p:nvPr/>
          </p:nvSpPr>
          <p:spPr>
            <a:xfrm>
              <a:off x="3852549" y="2793456"/>
              <a:ext cx="1028283" cy="1028284"/>
            </a:xfrm>
            <a:prstGeom prst="rect">
              <a:avLst/>
            </a:prstGeom>
            <a:solidFill>
              <a:srgbClr val="ECB448"/>
            </a:solidFill>
            <a:ln w="25400" cap="flat" cmpd="sng">
              <a:solidFill>
                <a:srgbClr val="ECB4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8;p29"/>
            <p:cNvSpPr/>
            <p:nvPr/>
          </p:nvSpPr>
          <p:spPr>
            <a:xfrm>
              <a:off x="2833926" y="3835387"/>
              <a:ext cx="1028283" cy="1028284"/>
            </a:xfrm>
            <a:prstGeom prst="rect">
              <a:avLst/>
            </a:prstGeom>
            <a:solidFill>
              <a:srgbClr val="5FB7A2"/>
            </a:solidFill>
            <a:ln w="25400" cap="flat" cmpd="sng">
              <a:solidFill>
                <a:srgbClr val="5FB7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9;p29"/>
            <p:cNvSpPr/>
            <p:nvPr/>
          </p:nvSpPr>
          <p:spPr>
            <a:xfrm>
              <a:off x="3852549" y="3835387"/>
              <a:ext cx="1028283" cy="1028284"/>
            </a:xfrm>
            <a:prstGeom prst="rect">
              <a:avLst/>
            </a:prstGeom>
            <a:solidFill>
              <a:srgbClr val="3081AC"/>
            </a:solidFill>
            <a:ln w="25400" cap="flat" cmpd="sng">
              <a:solidFill>
                <a:srgbClr val="3081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0;p29"/>
            <p:cNvSpPr/>
            <p:nvPr/>
          </p:nvSpPr>
          <p:spPr>
            <a:xfrm>
              <a:off x="1207675" y="1387446"/>
              <a:ext cx="1758482" cy="16942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7019" y="120000"/>
                  </a:lnTo>
                  <a:lnTo>
                    <a:pt x="0" y="120000"/>
                  </a:lnTo>
                  <a:lnTo>
                    <a:pt x="7928" y="1266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35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6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1;p29"/>
            <p:cNvSpPr/>
            <p:nvPr/>
          </p:nvSpPr>
          <p:spPr>
            <a:xfrm>
              <a:off x="2922484" y="1387446"/>
              <a:ext cx="580942" cy="2113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1" y="0"/>
                  </a:moveTo>
                  <a:lnTo>
                    <a:pt x="120000" y="98198"/>
                  </a:lnTo>
                  <a:lnTo>
                    <a:pt x="120000" y="120000"/>
                  </a:lnTo>
                  <a:lnTo>
                    <a:pt x="0" y="96187"/>
                  </a:lnTo>
                  <a:lnTo>
                    <a:pt x="9021" y="0"/>
                  </a:lnTo>
                  <a:close/>
                </a:path>
              </a:pathLst>
            </a:custGeom>
            <a:solidFill>
              <a:srgbClr val="EE9B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2;p29"/>
            <p:cNvSpPr/>
            <p:nvPr/>
          </p:nvSpPr>
          <p:spPr>
            <a:xfrm>
              <a:off x="1207675" y="3081653"/>
              <a:ext cx="2295751" cy="4194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89633" y="0"/>
                  </a:lnTo>
                  <a:lnTo>
                    <a:pt x="119999" y="120000"/>
                  </a:lnTo>
                  <a:lnTo>
                    <a:pt x="10479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3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3;p29"/>
            <p:cNvSpPr/>
            <p:nvPr/>
          </p:nvSpPr>
          <p:spPr>
            <a:xfrm>
              <a:off x="4850717" y="1851375"/>
              <a:ext cx="1142107" cy="11058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3506" y="974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;p29"/>
            <p:cNvSpPr/>
            <p:nvPr/>
          </p:nvSpPr>
          <p:spPr>
            <a:xfrm>
              <a:off x="4189844" y="1851375"/>
              <a:ext cx="660873" cy="16497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0439"/>
                  </a:lnTo>
                  <a:lnTo>
                    <a:pt x="0" y="120000"/>
                  </a:lnTo>
                  <a:lnTo>
                    <a:pt x="0" y="9794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3D1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;p29"/>
            <p:cNvSpPr/>
            <p:nvPr/>
          </p:nvSpPr>
          <p:spPr>
            <a:xfrm>
              <a:off x="4189844" y="2957224"/>
              <a:ext cx="1802980" cy="5438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85" y="0"/>
                  </a:moveTo>
                  <a:lnTo>
                    <a:pt x="120000" y="0"/>
                  </a:lnTo>
                  <a:lnTo>
                    <a:pt x="19634" y="120000"/>
                  </a:lnTo>
                  <a:lnTo>
                    <a:pt x="0" y="120000"/>
                  </a:lnTo>
                  <a:lnTo>
                    <a:pt x="43985" y="0"/>
                  </a:lnTo>
                  <a:close/>
                </a:path>
              </a:pathLst>
            </a:custGeom>
            <a:solidFill>
              <a:srgbClr val="D191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6;p29"/>
            <p:cNvSpPr/>
            <p:nvPr/>
          </p:nvSpPr>
          <p:spPr>
            <a:xfrm>
              <a:off x="2172616" y="4410814"/>
              <a:ext cx="927859" cy="8817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15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B7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7;p29"/>
            <p:cNvSpPr/>
            <p:nvPr/>
          </p:nvSpPr>
          <p:spPr>
            <a:xfrm>
              <a:off x="3100475" y="4178437"/>
              <a:ext cx="402951" cy="11140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33727"/>
                  </a:lnTo>
                  <a:lnTo>
                    <a:pt x="0" y="120000"/>
                  </a:lnTo>
                  <a:lnTo>
                    <a:pt x="0" y="2502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2B5F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8;p29"/>
            <p:cNvSpPr/>
            <p:nvPr/>
          </p:nvSpPr>
          <p:spPr>
            <a:xfrm>
              <a:off x="2172616" y="4178437"/>
              <a:ext cx="1330810" cy="2323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04" y="0"/>
                  </a:moveTo>
                  <a:lnTo>
                    <a:pt x="120000" y="0"/>
                  </a:lnTo>
                  <a:lnTo>
                    <a:pt x="83665" y="120000"/>
                  </a:lnTo>
                  <a:lnTo>
                    <a:pt x="0" y="120000"/>
                  </a:lnTo>
                  <a:lnTo>
                    <a:pt x="90204" y="0"/>
                  </a:lnTo>
                  <a:close/>
                </a:path>
              </a:pathLst>
            </a:custGeom>
            <a:solidFill>
              <a:srgbClr val="408F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9;p29"/>
            <p:cNvSpPr/>
            <p:nvPr/>
          </p:nvSpPr>
          <p:spPr>
            <a:xfrm>
              <a:off x="4520280" y="4472616"/>
              <a:ext cx="1776611" cy="1722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09814" y="106277"/>
                  </a:lnTo>
                  <a:lnTo>
                    <a:pt x="0" y="120000"/>
                  </a:lnTo>
                  <a:lnTo>
                    <a:pt x="0" y="31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3081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6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0;p29"/>
            <p:cNvSpPr/>
            <p:nvPr/>
          </p:nvSpPr>
          <p:spPr>
            <a:xfrm>
              <a:off x="4136281" y="4178437"/>
              <a:ext cx="2160610" cy="3386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5812" y="0"/>
                  </a:lnTo>
                  <a:lnTo>
                    <a:pt x="120000" y="104233"/>
                  </a:lnTo>
                  <a:lnTo>
                    <a:pt x="21327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6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01;p29"/>
            <p:cNvSpPr/>
            <p:nvPr/>
          </p:nvSpPr>
          <p:spPr>
            <a:xfrm>
              <a:off x="4136281" y="4178437"/>
              <a:ext cx="383998" cy="20164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20155"/>
                  </a:lnTo>
                  <a:lnTo>
                    <a:pt x="120000" y="120000"/>
                  </a:lnTo>
                  <a:lnTo>
                    <a:pt x="0" y="17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203;p29"/>
          <p:cNvSpPr/>
          <p:nvPr/>
        </p:nvSpPr>
        <p:spPr>
          <a:xfrm>
            <a:off x="5487276" y="2018628"/>
            <a:ext cx="707020" cy="707020"/>
          </a:xfrm>
          <a:prstGeom prst="ellipse">
            <a:avLst/>
          </a:prstGeom>
          <a:solidFill>
            <a:srgbClr val="E35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12;p29"/>
          <p:cNvSpPr/>
          <p:nvPr/>
        </p:nvSpPr>
        <p:spPr>
          <a:xfrm>
            <a:off x="5133765" y="3110254"/>
            <a:ext cx="707020" cy="707020"/>
          </a:xfrm>
          <a:prstGeom prst="ellipse">
            <a:avLst/>
          </a:prstGeom>
          <a:solidFill>
            <a:srgbClr val="ECB4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18;p29"/>
          <p:cNvSpPr/>
          <p:nvPr/>
        </p:nvSpPr>
        <p:spPr>
          <a:xfrm>
            <a:off x="5337281" y="4287500"/>
            <a:ext cx="707020" cy="707020"/>
          </a:xfrm>
          <a:prstGeom prst="ellipse">
            <a:avLst/>
          </a:prstGeom>
          <a:solidFill>
            <a:srgbClr val="3081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27;p29"/>
          <p:cNvSpPr/>
          <p:nvPr/>
        </p:nvSpPr>
        <p:spPr>
          <a:xfrm>
            <a:off x="5244090" y="5518164"/>
            <a:ext cx="707020" cy="707020"/>
          </a:xfrm>
          <a:prstGeom prst="ellipse">
            <a:avLst/>
          </a:prstGeom>
          <a:solidFill>
            <a:srgbClr val="5FB7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3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1017" y="5216"/>
              <a:ext cx="3857" cy="2318"/>
            </a:xfrm>
            <a:custGeom>
              <a:avLst/>
              <a:gdLst>
                <a:gd name="T0" fmla="+- 0 4874 1018"/>
                <a:gd name="T1" fmla="*/ T0 w 3857"/>
                <a:gd name="T2" fmla="+- 0 5216 5216"/>
                <a:gd name="T3" fmla="*/ 5216 h 2318"/>
                <a:gd name="T4" fmla="+- 0 1018 1018"/>
                <a:gd name="T5" fmla="*/ T4 w 3857"/>
                <a:gd name="T6" fmla="+- 0 5216 5216"/>
                <a:gd name="T7" fmla="*/ 5216 h 2318"/>
                <a:gd name="T8" fmla="+- 0 1018 1018"/>
                <a:gd name="T9" fmla="*/ T8 w 3857"/>
                <a:gd name="T10" fmla="+- 0 5588 5216"/>
                <a:gd name="T11" fmla="*/ 5588 h 2318"/>
                <a:gd name="T12" fmla="+- 0 1018 1018"/>
                <a:gd name="T13" fmla="*/ T12 w 3857"/>
                <a:gd name="T14" fmla="+- 0 7534 5216"/>
                <a:gd name="T15" fmla="*/ 7534 h 2318"/>
                <a:gd name="T16" fmla="+- 0 1391 1018"/>
                <a:gd name="T17" fmla="*/ T16 w 3857"/>
                <a:gd name="T18" fmla="+- 0 7534 5216"/>
                <a:gd name="T19" fmla="*/ 7534 h 2318"/>
                <a:gd name="T20" fmla="+- 0 1391 1018"/>
                <a:gd name="T21" fmla="*/ T20 w 3857"/>
                <a:gd name="T22" fmla="+- 0 5588 5216"/>
                <a:gd name="T23" fmla="*/ 5588 h 2318"/>
                <a:gd name="T24" fmla="+- 0 4874 1018"/>
                <a:gd name="T25" fmla="*/ T24 w 3857"/>
                <a:gd name="T26" fmla="+- 0 5588 5216"/>
                <a:gd name="T27" fmla="*/ 5588 h 2318"/>
                <a:gd name="T28" fmla="+- 0 4874 1018"/>
                <a:gd name="T29" fmla="*/ T28 w 3857"/>
                <a:gd name="T30" fmla="+- 0 5216 5216"/>
                <a:gd name="T31" fmla="*/ 5216 h 23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857" h="2318">
                  <a:moveTo>
                    <a:pt x="3856" y="0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0" y="2318"/>
                  </a:lnTo>
                  <a:lnTo>
                    <a:pt x="373" y="2318"/>
                  </a:lnTo>
                  <a:lnTo>
                    <a:pt x="373" y="372"/>
                  </a:lnTo>
                  <a:lnTo>
                    <a:pt x="3856" y="372"/>
                  </a:lnTo>
                  <a:lnTo>
                    <a:pt x="3856" y="0"/>
                  </a:lnTo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017" y="5215"/>
              <a:ext cx="3857" cy="2319"/>
            </a:xfrm>
            <a:custGeom>
              <a:avLst/>
              <a:gdLst>
                <a:gd name="T0" fmla="+- 0 4874 1018"/>
                <a:gd name="T1" fmla="*/ T0 w 3857"/>
                <a:gd name="T2" fmla="+- 0 5215 5215"/>
                <a:gd name="T3" fmla="*/ 5215 h 2319"/>
                <a:gd name="T4" fmla="+- 0 4874 1018"/>
                <a:gd name="T5" fmla="*/ T4 w 3857"/>
                <a:gd name="T6" fmla="+- 0 5589 5215"/>
                <a:gd name="T7" fmla="*/ 5589 h 2319"/>
                <a:gd name="T8" fmla="+- 0 1391 1018"/>
                <a:gd name="T9" fmla="*/ T8 w 3857"/>
                <a:gd name="T10" fmla="+- 0 5589 5215"/>
                <a:gd name="T11" fmla="*/ 5589 h 2319"/>
                <a:gd name="T12" fmla="+- 0 1391 1018"/>
                <a:gd name="T13" fmla="*/ T12 w 3857"/>
                <a:gd name="T14" fmla="+- 0 7534 5215"/>
                <a:gd name="T15" fmla="*/ 7534 h 2319"/>
                <a:gd name="T16" fmla="+- 0 1018 1018"/>
                <a:gd name="T17" fmla="*/ T16 w 3857"/>
                <a:gd name="T18" fmla="+- 0 7534 5215"/>
                <a:gd name="T19" fmla="*/ 7534 h 2319"/>
                <a:gd name="T20" fmla="+- 0 1018 1018"/>
                <a:gd name="T21" fmla="*/ T20 w 3857"/>
                <a:gd name="T22" fmla="+- 0 5215 5215"/>
                <a:gd name="T23" fmla="*/ 5215 h 2319"/>
                <a:gd name="T24" fmla="+- 0 4874 1018"/>
                <a:gd name="T25" fmla="*/ T24 w 3857"/>
                <a:gd name="T26" fmla="+- 0 5215 5215"/>
                <a:gd name="T27" fmla="*/ 5215 h 23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857" h="2319">
                  <a:moveTo>
                    <a:pt x="3856" y="0"/>
                  </a:moveTo>
                  <a:lnTo>
                    <a:pt x="3856" y="374"/>
                  </a:lnTo>
                  <a:lnTo>
                    <a:pt x="373" y="374"/>
                  </a:lnTo>
                  <a:lnTo>
                    <a:pt x="373" y="2319"/>
                  </a:lnTo>
                  <a:lnTo>
                    <a:pt x="0" y="2319"/>
                  </a:lnTo>
                  <a:lnTo>
                    <a:pt x="0" y="0"/>
                  </a:lnTo>
                  <a:lnTo>
                    <a:pt x="3856" y="0"/>
                  </a:lnTo>
                  <a:close/>
                </a:path>
              </a:pathLst>
            </a:custGeom>
            <a:no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226" y="4161"/>
              <a:ext cx="656" cy="656"/>
            </a:xfrm>
            <a:custGeom>
              <a:avLst/>
              <a:gdLst>
                <a:gd name="T0" fmla="+- 0 4882 4226"/>
                <a:gd name="T1" fmla="*/ T0 w 656"/>
                <a:gd name="T2" fmla="+- 0 4162 4162"/>
                <a:gd name="T3" fmla="*/ 4162 h 656"/>
                <a:gd name="T4" fmla="+- 0 4226 4226"/>
                <a:gd name="T5" fmla="*/ T4 w 656"/>
                <a:gd name="T6" fmla="+- 0 4817 4162"/>
                <a:gd name="T7" fmla="*/ 4817 h 656"/>
                <a:gd name="T8" fmla="+- 0 4882 4226"/>
                <a:gd name="T9" fmla="*/ T8 w 656"/>
                <a:gd name="T10" fmla="+- 0 4817 4162"/>
                <a:gd name="T11" fmla="*/ 4817 h 656"/>
                <a:gd name="T12" fmla="+- 0 4882 4226"/>
                <a:gd name="T13" fmla="*/ T12 w 656"/>
                <a:gd name="T14" fmla="+- 0 4162 4162"/>
                <a:gd name="T15" fmla="*/ 4162 h 6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56" h="656">
                  <a:moveTo>
                    <a:pt x="656" y="0"/>
                  </a:moveTo>
                  <a:lnTo>
                    <a:pt x="0" y="655"/>
                  </a:lnTo>
                  <a:lnTo>
                    <a:pt x="656" y="65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226" y="4161"/>
              <a:ext cx="656" cy="656"/>
            </a:xfrm>
            <a:custGeom>
              <a:avLst/>
              <a:gdLst>
                <a:gd name="T0" fmla="+- 0 4226 4226"/>
                <a:gd name="T1" fmla="*/ T0 w 656"/>
                <a:gd name="T2" fmla="+- 0 4817 4162"/>
                <a:gd name="T3" fmla="*/ 4817 h 656"/>
                <a:gd name="T4" fmla="+- 0 4882 4226"/>
                <a:gd name="T5" fmla="*/ T4 w 656"/>
                <a:gd name="T6" fmla="+- 0 4162 4162"/>
                <a:gd name="T7" fmla="*/ 4162 h 656"/>
                <a:gd name="T8" fmla="+- 0 4882 4226"/>
                <a:gd name="T9" fmla="*/ T8 w 656"/>
                <a:gd name="T10" fmla="+- 0 4817 4162"/>
                <a:gd name="T11" fmla="*/ 4817 h 656"/>
                <a:gd name="T12" fmla="+- 0 4226 4226"/>
                <a:gd name="T13" fmla="*/ T12 w 656"/>
                <a:gd name="T14" fmla="+- 0 4817 4162"/>
                <a:gd name="T15" fmla="*/ 4817 h 6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56" h="656">
                  <a:moveTo>
                    <a:pt x="0" y="655"/>
                  </a:moveTo>
                  <a:lnTo>
                    <a:pt x="656" y="0"/>
                  </a:lnTo>
                  <a:lnTo>
                    <a:pt x="656" y="655"/>
                  </a:lnTo>
                  <a:lnTo>
                    <a:pt x="0" y="655"/>
                  </a:lnTo>
                  <a:close/>
                </a:path>
              </a:pathLst>
            </a:custGeom>
            <a:no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280" y="4160"/>
              <a:ext cx="3860" cy="2318"/>
            </a:xfrm>
            <a:custGeom>
              <a:avLst/>
              <a:gdLst>
                <a:gd name="T0" fmla="+- 0 9139 5280"/>
                <a:gd name="T1" fmla="*/ T0 w 3860"/>
                <a:gd name="T2" fmla="+- 0 4160 4160"/>
                <a:gd name="T3" fmla="*/ 4160 h 2318"/>
                <a:gd name="T4" fmla="+- 0 5280 5280"/>
                <a:gd name="T5" fmla="*/ T4 w 3860"/>
                <a:gd name="T6" fmla="+- 0 4160 4160"/>
                <a:gd name="T7" fmla="*/ 4160 h 2318"/>
                <a:gd name="T8" fmla="+- 0 5280 5280"/>
                <a:gd name="T9" fmla="*/ T8 w 3860"/>
                <a:gd name="T10" fmla="+- 0 4532 4160"/>
                <a:gd name="T11" fmla="*/ 4532 h 2318"/>
                <a:gd name="T12" fmla="+- 0 5280 5280"/>
                <a:gd name="T13" fmla="*/ T12 w 3860"/>
                <a:gd name="T14" fmla="+- 0 6478 4160"/>
                <a:gd name="T15" fmla="*/ 6478 h 2318"/>
                <a:gd name="T16" fmla="+- 0 5654 5280"/>
                <a:gd name="T17" fmla="*/ T16 w 3860"/>
                <a:gd name="T18" fmla="+- 0 6478 4160"/>
                <a:gd name="T19" fmla="*/ 6478 h 2318"/>
                <a:gd name="T20" fmla="+- 0 5654 5280"/>
                <a:gd name="T21" fmla="*/ T20 w 3860"/>
                <a:gd name="T22" fmla="+- 0 4532 4160"/>
                <a:gd name="T23" fmla="*/ 4532 h 2318"/>
                <a:gd name="T24" fmla="+- 0 9139 5280"/>
                <a:gd name="T25" fmla="*/ T24 w 3860"/>
                <a:gd name="T26" fmla="+- 0 4532 4160"/>
                <a:gd name="T27" fmla="*/ 4532 h 2318"/>
                <a:gd name="T28" fmla="+- 0 9139 5280"/>
                <a:gd name="T29" fmla="*/ T28 w 3860"/>
                <a:gd name="T30" fmla="+- 0 4160 4160"/>
                <a:gd name="T31" fmla="*/ 4160 h 23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860" h="2318">
                  <a:moveTo>
                    <a:pt x="3859" y="0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0" y="2318"/>
                  </a:lnTo>
                  <a:lnTo>
                    <a:pt x="374" y="2318"/>
                  </a:lnTo>
                  <a:lnTo>
                    <a:pt x="374" y="372"/>
                  </a:lnTo>
                  <a:lnTo>
                    <a:pt x="3859" y="372"/>
                  </a:lnTo>
                  <a:lnTo>
                    <a:pt x="3859" y="0"/>
                  </a:lnTo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280" y="4159"/>
              <a:ext cx="3860" cy="2319"/>
            </a:xfrm>
            <a:custGeom>
              <a:avLst/>
              <a:gdLst>
                <a:gd name="T0" fmla="+- 0 9139 5280"/>
                <a:gd name="T1" fmla="*/ T0 w 3860"/>
                <a:gd name="T2" fmla="+- 0 4159 4159"/>
                <a:gd name="T3" fmla="*/ 4159 h 2319"/>
                <a:gd name="T4" fmla="+- 0 9139 5280"/>
                <a:gd name="T5" fmla="*/ T4 w 3860"/>
                <a:gd name="T6" fmla="+- 0 4533 4159"/>
                <a:gd name="T7" fmla="*/ 4533 h 2319"/>
                <a:gd name="T8" fmla="+- 0 5654 5280"/>
                <a:gd name="T9" fmla="*/ T8 w 3860"/>
                <a:gd name="T10" fmla="+- 0 4533 4159"/>
                <a:gd name="T11" fmla="*/ 4533 h 2319"/>
                <a:gd name="T12" fmla="+- 0 5654 5280"/>
                <a:gd name="T13" fmla="*/ T12 w 3860"/>
                <a:gd name="T14" fmla="+- 0 6478 4159"/>
                <a:gd name="T15" fmla="*/ 6478 h 2319"/>
                <a:gd name="T16" fmla="+- 0 5280 5280"/>
                <a:gd name="T17" fmla="*/ T16 w 3860"/>
                <a:gd name="T18" fmla="+- 0 6478 4159"/>
                <a:gd name="T19" fmla="*/ 6478 h 2319"/>
                <a:gd name="T20" fmla="+- 0 5280 5280"/>
                <a:gd name="T21" fmla="*/ T20 w 3860"/>
                <a:gd name="T22" fmla="+- 0 4159 4159"/>
                <a:gd name="T23" fmla="*/ 4159 h 2319"/>
                <a:gd name="T24" fmla="+- 0 9139 5280"/>
                <a:gd name="T25" fmla="*/ T24 w 3860"/>
                <a:gd name="T26" fmla="+- 0 4159 4159"/>
                <a:gd name="T27" fmla="*/ 4159 h 23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860" h="2319">
                  <a:moveTo>
                    <a:pt x="3859" y="0"/>
                  </a:moveTo>
                  <a:lnTo>
                    <a:pt x="3859" y="374"/>
                  </a:lnTo>
                  <a:lnTo>
                    <a:pt x="374" y="374"/>
                  </a:lnTo>
                  <a:lnTo>
                    <a:pt x="374" y="2319"/>
                  </a:lnTo>
                  <a:lnTo>
                    <a:pt x="0" y="2319"/>
                  </a:lnTo>
                  <a:lnTo>
                    <a:pt x="0" y="0"/>
                  </a:lnTo>
                  <a:lnTo>
                    <a:pt x="3859" y="0"/>
                  </a:lnTo>
                  <a:close/>
                </a:path>
              </a:pathLst>
            </a:custGeom>
            <a:no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488" y="3105"/>
              <a:ext cx="658" cy="658"/>
            </a:xfrm>
            <a:custGeom>
              <a:avLst/>
              <a:gdLst>
                <a:gd name="T0" fmla="+- 0 9146 8489"/>
                <a:gd name="T1" fmla="*/ T0 w 658"/>
                <a:gd name="T2" fmla="+- 0 3106 3106"/>
                <a:gd name="T3" fmla="*/ 3106 h 658"/>
                <a:gd name="T4" fmla="+- 0 8489 8489"/>
                <a:gd name="T5" fmla="*/ T4 w 658"/>
                <a:gd name="T6" fmla="+- 0 3763 3106"/>
                <a:gd name="T7" fmla="*/ 3763 h 658"/>
                <a:gd name="T8" fmla="+- 0 9146 8489"/>
                <a:gd name="T9" fmla="*/ T8 w 658"/>
                <a:gd name="T10" fmla="+- 0 3763 3106"/>
                <a:gd name="T11" fmla="*/ 3763 h 658"/>
                <a:gd name="T12" fmla="+- 0 9146 8489"/>
                <a:gd name="T13" fmla="*/ T12 w 658"/>
                <a:gd name="T14" fmla="+- 0 3106 3106"/>
                <a:gd name="T15" fmla="*/ 3106 h 6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58" h="658">
                  <a:moveTo>
                    <a:pt x="657" y="0"/>
                  </a:moveTo>
                  <a:lnTo>
                    <a:pt x="0" y="657"/>
                  </a:lnTo>
                  <a:lnTo>
                    <a:pt x="657" y="65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488" y="3105"/>
              <a:ext cx="658" cy="658"/>
            </a:xfrm>
            <a:custGeom>
              <a:avLst/>
              <a:gdLst>
                <a:gd name="T0" fmla="+- 0 8489 8489"/>
                <a:gd name="T1" fmla="*/ T0 w 658"/>
                <a:gd name="T2" fmla="+- 0 3763 3106"/>
                <a:gd name="T3" fmla="*/ 3763 h 658"/>
                <a:gd name="T4" fmla="+- 0 9146 8489"/>
                <a:gd name="T5" fmla="*/ T4 w 658"/>
                <a:gd name="T6" fmla="+- 0 3106 3106"/>
                <a:gd name="T7" fmla="*/ 3106 h 658"/>
                <a:gd name="T8" fmla="+- 0 9146 8489"/>
                <a:gd name="T9" fmla="*/ T8 w 658"/>
                <a:gd name="T10" fmla="+- 0 3763 3106"/>
                <a:gd name="T11" fmla="*/ 3763 h 658"/>
                <a:gd name="T12" fmla="+- 0 8489 8489"/>
                <a:gd name="T13" fmla="*/ T12 w 658"/>
                <a:gd name="T14" fmla="+- 0 3763 3106"/>
                <a:gd name="T15" fmla="*/ 3763 h 6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58" h="658">
                  <a:moveTo>
                    <a:pt x="0" y="657"/>
                  </a:moveTo>
                  <a:lnTo>
                    <a:pt x="657" y="0"/>
                  </a:lnTo>
                  <a:lnTo>
                    <a:pt x="657" y="657"/>
                  </a:lnTo>
                  <a:lnTo>
                    <a:pt x="0" y="657"/>
                  </a:lnTo>
                  <a:close/>
                </a:path>
              </a:pathLst>
            </a:custGeom>
            <a:no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544" y="3106"/>
              <a:ext cx="3857" cy="2316"/>
            </a:xfrm>
            <a:custGeom>
              <a:avLst/>
              <a:gdLst>
                <a:gd name="T0" fmla="+- 0 13402 9545"/>
                <a:gd name="T1" fmla="*/ T0 w 3857"/>
                <a:gd name="T2" fmla="+- 0 3106 3106"/>
                <a:gd name="T3" fmla="*/ 3106 h 2316"/>
                <a:gd name="T4" fmla="+- 0 9545 9545"/>
                <a:gd name="T5" fmla="*/ T4 w 3857"/>
                <a:gd name="T6" fmla="+- 0 3106 3106"/>
                <a:gd name="T7" fmla="*/ 3106 h 2316"/>
                <a:gd name="T8" fmla="+- 0 9545 9545"/>
                <a:gd name="T9" fmla="*/ T8 w 3857"/>
                <a:gd name="T10" fmla="+- 0 3478 3106"/>
                <a:gd name="T11" fmla="*/ 3478 h 2316"/>
                <a:gd name="T12" fmla="+- 0 9545 9545"/>
                <a:gd name="T13" fmla="*/ T12 w 3857"/>
                <a:gd name="T14" fmla="+- 0 5422 3106"/>
                <a:gd name="T15" fmla="*/ 5422 h 2316"/>
                <a:gd name="T16" fmla="+- 0 9918 9545"/>
                <a:gd name="T17" fmla="*/ T16 w 3857"/>
                <a:gd name="T18" fmla="+- 0 5422 3106"/>
                <a:gd name="T19" fmla="*/ 5422 h 2316"/>
                <a:gd name="T20" fmla="+- 0 9918 9545"/>
                <a:gd name="T21" fmla="*/ T20 w 3857"/>
                <a:gd name="T22" fmla="+- 0 3478 3106"/>
                <a:gd name="T23" fmla="*/ 3478 h 2316"/>
                <a:gd name="T24" fmla="+- 0 13402 9545"/>
                <a:gd name="T25" fmla="*/ T24 w 3857"/>
                <a:gd name="T26" fmla="+- 0 3478 3106"/>
                <a:gd name="T27" fmla="*/ 3478 h 2316"/>
                <a:gd name="T28" fmla="+- 0 13402 9545"/>
                <a:gd name="T29" fmla="*/ T28 w 3857"/>
                <a:gd name="T30" fmla="+- 0 3106 3106"/>
                <a:gd name="T31" fmla="*/ 3106 h 23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857" h="2316">
                  <a:moveTo>
                    <a:pt x="3857" y="0"/>
                  </a:moveTo>
                  <a:lnTo>
                    <a:pt x="0" y="0"/>
                  </a:lnTo>
                  <a:lnTo>
                    <a:pt x="0" y="372"/>
                  </a:lnTo>
                  <a:lnTo>
                    <a:pt x="0" y="2316"/>
                  </a:lnTo>
                  <a:lnTo>
                    <a:pt x="373" y="2316"/>
                  </a:lnTo>
                  <a:lnTo>
                    <a:pt x="373" y="372"/>
                  </a:lnTo>
                  <a:lnTo>
                    <a:pt x="3857" y="372"/>
                  </a:lnTo>
                  <a:lnTo>
                    <a:pt x="3857" y="0"/>
                  </a:lnTo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544" y="3105"/>
              <a:ext cx="3857" cy="2316"/>
            </a:xfrm>
            <a:custGeom>
              <a:avLst/>
              <a:gdLst>
                <a:gd name="T0" fmla="+- 0 13402 9545"/>
                <a:gd name="T1" fmla="*/ T0 w 3857"/>
                <a:gd name="T2" fmla="+- 0 3106 3106"/>
                <a:gd name="T3" fmla="*/ 3106 h 2316"/>
                <a:gd name="T4" fmla="+- 0 13402 9545"/>
                <a:gd name="T5" fmla="*/ T4 w 3857"/>
                <a:gd name="T6" fmla="+- 0 3479 3106"/>
                <a:gd name="T7" fmla="*/ 3479 h 2316"/>
                <a:gd name="T8" fmla="+- 0 9918 9545"/>
                <a:gd name="T9" fmla="*/ T8 w 3857"/>
                <a:gd name="T10" fmla="+- 0 3479 3106"/>
                <a:gd name="T11" fmla="*/ 3479 h 2316"/>
                <a:gd name="T12" fmla="+- 0 9918 9545"/>
                <a:gd name="T13" fmla="*/ T12 w 3857"/>
                <a:gd name="T14" fmla="+- 0 5422 3106"/>
                <a:gd name="T15" fmla="*/ 5422 h 2316"/>
                <a:gd name="T16" fmla="+- 0 9545 9545"/>
                <a:gd name="T17" fmla="*/ T16 w 3857"/>
                <a:gd name="T18" fmla="+- 0 5422 3106"/>
                <a:gd name="T19" fmla="*/ 5422 h 2316"/>
                <a:gd name="T20" fmla="+- 0 9545 9545"/>
                <a:gd name="T21" fmla="*/ T20 w 3857"/>
                <a:gd name="T22" fmla="+- 0 3106 3106"/>
                <a:gd name="T23" fmla="*/ 3106 h 2316"/>
                <a:gd name="T24" fmla="+- 0 13402 9545"/>
                <a:gd name="T25" fmla="*/ T24 w 3857"/>
                <a:gd name="T26" fmla="+- 0 3106 3106"/>
                <a:gd name="T27" fmla="*/ 3106 h 23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857" h="2316">
                  <a:moveTo>
                    <a:pt x="3857" y="0"/>
                  </a:moveTo>
                  <a:lnTo>
                    <a:pt x="3857" y="373"/>
                  </a:lnTo>
                  <a:lnTo>
                    <a:pt x="373" y="373"/>
                  </a:lnTo>
                  <a:lnTo>
                    <a:pt x="373" y="2316"/>
                  </a:lnTo>
                  <a:lnTo>
                    <a:pt x="0" y="2316"/>
                  </a:lnTo>
                  <a:lnTo>
                    <a:pt x="0" y="0"/>
                  </a:lnTo>
                  <a:lnTo>
                    <a:pt x="3857" y="0"/>
                  </a:lnTo>
                  <a:close/>
                </a:path>
              </a:pathLst>
            </a:custGeom>
            <a:noFill/>
            <a:ln w="1219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" y="6076"/>
              <a:ext cx="6965" cy="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097054" y="3700267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Інший світ</a:t>
            </a:r>
            <a:endParaRPr lang="uk-UA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63559" y="3084867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Інші діти</a:t>
            </a:r>
            <a:endParaRPr lang="uk-UA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4118" y="2349855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Інша освіта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851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8" y="2060667"/>
            <a:ext cx="6653360" cy="466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60467"/>
            <a:ext cx="8379568" cy="18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«Партнерство з підтримки навичок ХХІ століття» виділяє три групи навичок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" y="-13274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2"/>
          <p:cNvGrpSpPr/>
          <p:nvPr/>
        </p:nvGrpSpPr>
        <p:grpSpPr>
          <a:xfrm>
            <a:off x="1272828" y="317001"/>
            <a:ext cx="6480720" cy="6192688"/>
            <a:chOff x="1027113" y="1023938"/>
            <a:chExt cx="4937760" cy="4937759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1027113" y="1023938"/>
              <a:ext cx="4937760" cy="4937759"/>
              <a:chOff x="647" y="645"/>
              <a:chExt cx="3126" cy="3126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738" y="645"/>
                <a:ext cx="1644" cy="1299"/>
              </a:xfrm>
              <a:custGeom>
                <a:avLst/>
                <a:gdLst>
                  <a:gd name="T0" fmla="*/ 285 w 559"/>
                  <a:gd name="T1" fmla="*/ 442 h 442"/>
                  <a:gd name="T2" fmla="*/ 210 w 559"/>
                  <a:gd name="T3" fmla="*/ 415 h 442"/>
                  <a:gd name="T4" fmla="*/ 145 w 559"/>
                  <a:gd name="T5" fmla="*/ 335 h 442"/>
                  <a:gd name="T6" fmla="*/ 79 w 559"/>
                  <a:gd name="T7" fmla="*/ 379 h 442"/>
                  <a:gd name="T8" fmla="*/ 3 w 559"/>
                  <a:gd name="T9" fmla="*/ 355 h 442"/>
                  <a:gd name="T10" fmla="*/ 0 w 559"/>
                  <a:gd name="T11" fmla="*/ 350 h 442"/>
                  <a:gd name="T12" fmla="*/ 492 w 559"/>
                  <a:gd name="T13" fmla="*/ 0 h 442"/>
                  <a:gd name="T14" fmla="*/ 495 w 559"/>
                  <a:gd name="T15" fmla="*/ 1 h 442"/>
                  <a:gd name="T16" fmla="*/ 496 w 559"/>
                  <a:gd name="T17" fmla="*/ 90 h 442"/>
                  <a:gd name="T18" fmla="*/ 500 w 559"/>
                  <a:gd name="T19" fmla="*/ 94 h 442"/>
                  <a:gd name="T20" fmla="*/ 500 w 559"/>
                  <a:gd name="T21" fmla="*/ 213 h 442"/>
                  <a:gd name="T22" fmla="*/ 496 w 559"/>
                  <a:gd name="T23" fmla="*/ 217 h 442"/>
                  <a:gd name="T24" fmla="*/ 492 w 559"/>
                  <a:gd name="T25" fmla="*/ 302 h 442"/>
                  <a:gd name="T26" fmla="*/ 489 w 559"/>
                  <a:gd name="T27" fmla="*/ 302 h 442"/>
                  <a:gd name="T28" fmla="*/ 481 w 559"/>
                  <a:gd name="T29" fmla="*/ 303 h 442"/>
                  <a:gd name="T30" fmla="*/ 477 w 559"/>
                  <a:gd name="T31" fmla="*/ 303 h 442"/>
                  <a:gd name="T32" fmla="*/ 468 w 559"/>
                  <a:gd name="T33" fmla="*/ 304 h 442"/>
                  <a:gd name="T34" fmla="*/ 461 w 559"/>
                  <a:gd name="T35" fmla="*/ 305 h 442"/>
                  <a:gd name="T36" fmla="*/ 455 w 559"/>
                  <a:gd name="T37" fmla="*/ 306 h 442"/>
                  <a:gd name="T38" fmla="*/ 446 w 559"/>
                  <a:gd name="T39" fmla="*/ 308 h 442"/>
                  <a:gd name="T40" fmla="*/ 442 w 559"/>
                  <a:gd name="T41" fmla="*/ 309 h 442"/>
                  <a:gd name="T42" fmla="*/ 434 w 559"/>
                  <a:gd name="T43" fmla="*/ 312 h 442"/>
                  <a:gd name="T44" fmla="*/ 425 w 559"/>
                  <a:gd name="T45" fmla="*/ 315 h 442"/>
                  <a:gd name="T46" fmla="*/ 417 w 559"/>
                  <a:gd name="T47" fmla="*/ 318 h 442"/>
                  <a:gd name="T48" fmla="*/ 409 w 559"/>
                  <a:gd name="T49" fmla="*/ 321 h 442"/>
                  <a:gd name="T50" fmla="*/ 401 w 559"/>
                  <a:gd name="T51" fmla="*/ 325 h 442"/>
                  <a:gd name="T52" fmla="*/ 393 w 559"/>
                  <a:gd name="T53" fmla="*/ 328 h 442"/>
                  <a:gd name="T54" fmla="*/ 385 w 559"/>
                  <a:gd name="T55" fmla="*/ 333 h 442"/>
                  <a:gd name="T56" fmla="*/ 378 w 559"/>
                  <a:gd name="T57" fmla="*/ 337 h 442"/>
                  <a:gd name="T58" fmla="*/ 371 w 559"/>
                  <a:gd name="T59" fmla="*/ 342 h 442"/>
                  <a:gd name="T60" fmla="*/ 364 w 559"/>
                  <a:gd name="T61" fmla="*/ 347 h 442"/>
                  <a:gd name="T62" fmla="*/ 357 w 559"/>
                  <a:gd name="T63" fmla="*/ 352 h 442"/>
                  <a:gd name="T64" fmla="*/ 350 w 559"/>
                  <a:gd name="T65" fmla="*/ 358 h 442"/>
                  <a:gd name="T66" fmla="*/ 344 w 559"/>
                  <a:gd name="T67" fmla="*/ 363 h 442"/>
                  <a:gd name="T68" fmla="*/ 338 w 559"/>
                  <a:gd name="T69" fmla="*/ 369 h 442"/>
                  <a:gd name="T70" fmla="*/ 289 w 559"/>
                  <a:gd name="T71" fmla="*/ 4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9" h="442">
                    <a:moveTo>
                      <a:pt x="286" y="442"/>
                    </a:moveTo>
                    <a:cubicBezTo>
                      <a:pt x="285" y="442"/>
                      <a:pt x="285" y="442"/>
                      <a:pt x="285" y="442"/>
                    </a:cubicBezTo>
                    <a:cubicBezTo>
                      <a:pt x="213" y="420"/>
                      <a:pt x="213" y="420"/>
                      <a:pt x="213" y="420"/>
                    </a:cubicBezTo>
                    <a:cubicBezTo>
                      <a:pt x="211" y="419"/>
                      <a:pt x="210" y="417"/>
                      <a:pt x="210" y="415"/>
                    </a:cubicBezTo>
                    <a:cubicBezTo>
                      <a:pt x="211" y="411"/>
                      <a:pt x="212" y="406"/>
                      <a:pt x="212" y="402"/>
                    </a:cubicBezTo>
                    <a:cubicBezTo>
                      <a:pt x="212" y="365"/>
                      <a:pt x="182" y="335"/>
                      <a:pt x="145" y="335"/>
                    </a:cubicBezTo>
                    <a:cubicBezTo>
                      <a:pt x="118" y="335"/>
                      <a:pt x="93" y="351"/>
                      <a:pt x="83" y="376"/>
                    </a:cubicBezTo>
                    <a:cubicBezTo>
                      <a:pt x="82" y="378"/>
                      <a:pt x="81" y="379"/>
                      <a:pt x="79" y="379"/>
                    </a:cubicBezTo>
                    <a:cubicBezTo>
                      <a:pt x="79" y="379"/>
                      <a:pt x="78" y="379"/>
                      <a:pt x="78" y="378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2" y="355"/>
                      <a:pt x="1" y="354"/>
                      <a:pt x="0" y="353"/>
                    </a:cubicBezTo>
                    <a:cubicBezTo>
                      <a:pt x="0" y="352"/>
                      <a:pt x="0" y="351"/>
                      <a:pt x="0" y="350"/>
                    </a:cubicBezTo>
                    <a:cubicBezTo>
                      <a:pt x="37" y="249"/>
                      <a:pt x="103" y="162"/>
                      <a:pt x="191" y="99"/>
                    </a:cubicBezTo>
                    <a:cubicBezTo>
                      <a:pt x="280" y="36"/>
                      <a:pt x="384" y="2"/>
                      <a:pt x="492" y="0"/>
                    </a:cubicBezTo>
                    <a:cubicBezTo>
                      <a:pt x="492" y="0"/>
                      <a:pt x="492" y="0"/>
                      <a:pt x="492" y="0"/>
                    </a:cubicBezTo>
                    <a:cubicBezTo>
                      <a:pt x="493" y="0"/>
                      <a:pt x="494" y="0"/>
                      <a:pt x="495" y="1"/>
                    </a:cubicBezTo>
                    <a:cubicBezTo>
                      <a:pt x="495" y="2"/>
                      <a:pt x="496" y="3"/>
                      <a:pt x="496" y="4"/>
                    </a:cubicBezTo>
                    <a:cubicBezTo>
                      <a:pt x="496" y="90"/>
                      <a:pt x="496" y="90"/>
                      <a:pt x="496" y="90"/>
                    </a:cubicBezTo>
                    <a:cubicBezTo>
                      <a:pt x="496" y="93"/>
                      <a:pt x="498" y="94"/>
                      <a:pt x="500" y="94"/>
                    </a:cubicBezTo>
                    <a:cubicBezTo>
                      <a:pt x="500" y="94"/>
                      <a:pt x="500" y="94"/>
                      <a:pt x="500" y="94"/>
                    </a:cubicBezTo>
                    <a:cubicBezTo>
                      <a:pt x="533" y="95"/>
                      <a:pt x="559" y="121"/>
                      <a:pt x="559" y="154"/>
                    </a:cubicBezTo>
                    <a:cubicBezTo>
                      <a:pt x="559" y="186"/>
                      <a:pt x="533" y="213"/>
                      <a:pt x="500" y="213"/>
                    </a:cubicBezTo>
                    <a:cubicBezTo>
                      <a:pt x="500" y="213"/>
                      <a:pt x="500" y="213"/>
                      <a:pt x="500" y="213"/>
                    </a:cubicBezTo>
                    <a:cubicBezTo>
                      <a:pt x="498" y="213"/>
                      <a:pt x="496" y="214"/>
                      <a:pt x="496" y="217"/>
                    </a:cubicBezTo>
                    <a:cubicBezTo>
                      <a:pt x="496" y="298"/>
                      <a:pt x="496" y="298"/>
                      <a:pt x="496" y="298"/>
                    </a:cubicBezTo>
                    <a:cubicBezTo>
                      <a:pt x="496" y="300"/>
                      <a:pt x="494" y="302"/>
                      <a:pt x="492" y="302"/>
                    </a:cubicBezTo>
                    <a:cubicBezTo>
                      <a:pt x="491" y="302"/>
                      <a:pt x="491" y="302"/>
                      <a:pt x="491" y="302"/>
                    </a:cubicBezTo>
                    <a:cubicBezTo>
                      <a:pt x="490" y="302"/>
                      <a:pt x="489" y="302"/>
                      <a:pt x="489" y="302"/>
                    </a:cubicBezTo>
                    <a:cubicBezTo>
                      <a:pt x="487" y="302"/>
                      <a:pt x="487" y="302"/>
                      <a:pt x="487" y="302"/>
                    </a:cubicBezTo>
                    <a:cubicBezTo>
                      <a:pt x="485" y="303"/>
                      <a:pt x="483" y="303"/>
                      <a:pt x="481" y="303"/>
                    </a:cubicBezTo>
                    <a:cubicBezTo>
                      <a:pt x="481" y="303"/>
                      <a:pt x="480" y="303"/>
                      <a:pt x="479" y="303"/>
                    </a:cubicBez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76" y="303"/>
                      <a:pt x="474" y="303"/>
                      <a:pt x="472" y="304"/>
                    </a:cubicBezTo>
                    <a:cubicBezTo>
                      <a:pt x="472" y="304"/>
                      <a:pt x="468" y="304"/>
                      <a:pt x="468" y="304"/>
                    </a:cubicBezTo>
                    <a:cubicBezTo>
                      <a:pt x="466" y="305"/>
                      <a:pt x="465" y="305"/>
                      <a:pt x="464" y="305"/>
                    </a:cubicBezTo>
                    <a:cubicBezTo>
                      <a:pt x="463" y="305"/>
                      <a:pt x="462" y="305"/>
                      <a:pt x="461" y="305"/>
                    </a:cubicBezTo>
                    <a:cubicBezTo>
                      <a:pt x="459" y="306"/>
                      <a:pt x="459" y="306"/>
                      <a:pt x="459" y="306"/>
                    </a:cubicBezTo>
                    <a:cubicBezTo>
                      <a:pt x="457" y="306"/>
                      <a:pt x="456" y="306"/>
                      <a:pt x="455" y="306"/>
                    </a:cubicBezTo>
                    <a:cubicBezTo>
                      <a:pt x="454" y="307"/>
                      <a:pt x="450" y="308"/>
                      <a:pt x="450" y="308"/>
                    </a:cubicBezTo>
                    <a:cubicBezTo>
                      <a:pt x="448" y="308"/>
                      <a:pt x="447" y="308"/>
                      <a:pt x="446" y="308"/>
                    </a:cubicBezTo>
                    <a:cubicBezTo>
                      <a:pt x="445" y="309"/>
                      <a:pt x="444" y="309"/>
                      <a:pt x="443" y="309"/>
                    </a:cubicBezTo>
                    <a:cubicBezTo>
                      <a:pt x="442" y="309"/>
                      <a:pt x="442" y="309"/>
                      <a:pt x="442" y="309"/>
                    </a:cubicBezTo>
                    <a:cubicBezTo>
                      <a:pt x="440" y="310"/>
                      <a:pt x="439" y="310"/>
                      <a:pt x="438" y="311"/>
                    </a:cubicBezTo>
                    <a:cubicBezTo>
                      <a:pt x="436" y="311"/>
                      <a:pt x="435" y="311"/>
                      <a:pt x="434" y="312"/>
                    </a:cubicBezTo>
                    <a:cubicBezTo>
                      <a:pt x="432" y="312"/>
                      <a:pt x="431" y="313"/>
                      <a:pt x="429" y="313"/>
                    </a:cubicBezTo>
                    <a:cubicBezTo>
                      <a:pt x="428" y="314"/>
                      <a:pt x="426" y="314"/>
                      <a:pt x="425" y="315"/>
                    </a:cubicBezTo>
                    <a:cubicBezTo>
                      <a:pt x="424" y="315"/>
                      <a:pt x="422" y="316"/>
                      <a:pt x="421" y="316"/>
                    </a:cubicBezTo>
                    <a:cubicBezTo>
                      <a:pt x="420" y="317"/>
                      <a:pt x="418" y="317"/>
                      <a:pt x="417" y="318"/>
                    </a:cubicBezTo>
                    <a:cubicBezTo>
                      <a:pt x="415" y="318"/>
                      <a:pt x="414" y="319"/>
                      <a:pt x="413" y="319"/>
                    </a:cubicBezTo>
                    <a:cubicBezTo>
                      <a:pt x="412" y="320"/>
                      <a:pt x="410" y="320"/>
                      <a:pt x="409" y="321"/>
                    </a:cubicBezTo>
                    <a:cubicBezTo>
                      <a:pt x="407" y="322"/>
                      <a:pt x="406" y="322"/>
                      <a:pt x="405" y="323"/>
                    </a:cubicBezTo>
                    <a:cubicBezTo>
                      <a:pt x="404" y="323"/>
                      <a:pt x="402" y="324"/>
                      <a:pt x="401" y="325"/>
                    </a:cubicBezTo>
                    <a:cubicBezTo>
                      <a:pt x="400" y="325"/>
                      <a:pt x="398" y="326"/>
                      <a:pt x="397" y="326"/>
                    </a:cubicBezTo>
                    <a:cubicBezTo>
                      <a:pt x="396" y="327"/>
                      <a:pt x="394" y="328"/>
                      <a:pt x="393" y="328"/>
                    </a:cubicBezTo>
                    <a:cubicBezTo>
                      <a:pt x="392" y="329"/>
                      <a:pt x="391" y="330"/>
                      <a:pt x="390" y="330"/>
                    </a:cubicBezTo>
                    <a:cubicBezTo>
                      <a:pt x="388" y="331"/>
                      <a:pt x="387" y="332"/>
                      <a:pt x="385" y="333"/>
                    </a:cubicBezTo>
                    <a:cubicBezTo>
                      <a:pt x="383" y="334"/>
                      <a:pt x="383" y="334"/>
                      <a:pt x="383" y="334"/>
                    </a:cubicBezTo>
                    <a:cubicBezTo>
                      <a:pt x="381" y="335"/>
                      <a:pt x="379" y="336"/>
                      <a:pt x="378" y="337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4" y="340"/>
                      <a:pt x="372" y="341"/>
                      <a:pt x="371" y="342"/>
                    </a:cubicBezTo>
                    <a:cubicBezTo>
                      <a:pt x="368" y="344"/>
                      <a:pt x="368" y="344"/>
                      <a:pt x="368" y="344"/>
                    </a:cubicBezTo>
                    <a:cubicBezTo>
                      <a:pt x="367" y="345"/>
                      <a:pt x="365" y="346"/>
                      <a:pt x="364" y="347"/>
                    </a:cubicBezTo>
                    <a:cubicBezTo>
                      <a:pt x="363" y="347"/>
                      <a:pt x="362" y="348"/>
                      <a:pt x="361" y="349"/>
                    </a:cubicBezTo>
                    <a:cubicBezTo>
                      <a:pt x="360" y="350"/>
                      <a:pt x="358" y="351"/>
                      <a:pt x="357" y="352"/>
                    </a:cubicBezTo>
                    <a:cubicBezTo>
                      <a:pt x="355" y="354"/>
                      <a:pt x="355" y="354"/>
                      <a:pt x="355" y="354"/>
                    </a:cubicBezTo>
                    <a:cubicBezTo>
                      <a:pt x="353" y="355"/>
                      <a:pt x="352" y="356"/>
                      <a:pt x="350" y="358"/>
                    </a:cubicBezTo>
                    <a:cubicBezTo>
                      <a:pt x="349" y="359"/>
                      <a:pt x="349" y="359"/>
                      <a:pt x="349" y="359"/>
                    </a:cubicBezTo>
                    <a:cubicBezTo>
                      <a:pt x="347" y="360"/>
                      <a:pt x="345" y="362"/>
                      <a:pt x="344" y="363"/>
                    </a:cubicBezTo>
                    <a:cubicBezTo>
                      <a:pt x="343" y="364"/>
                      <a:pt x="343" y="364"/>
                      <a:pt x="343" y="364"/>
                    </a:cubicBezTo>
                    <a:cubicBezTo>
                      <a:pt x="341" y="366"/>
                      <a:pt x="339" y="368"/>
                      <a:pt x="338" y="369"/>
                    </a:cubicBezTo>
                    <a:cubicBezTo>
                      <a:pt x="337" y="370"/>
                      <a:pt x="337" y="370"/>
                      <a:pt x="337" y="370"/>
                    </a:cubicBezTo>
                    <a:cubicBezTo>
                      <a:pt x="317" y="390"/>
                      <a:pt x="301" y="414"/>
                      <a:pt x="289" y="440"/>
                    </a:cubicBezTo>
                    <a:cubicBezTo>
                      <a:pt x="289" y="441"/>
                      <a:pt x="287" y="442"/>
                      <a:pt x="286" y="442"/>
                    </a:cubicBezTo>
                    <a:close/>
                  </a:path>
                </a:pathLst>
              </a:custGeom>
              <a:solidFill>
                <a:srgbClr val="44C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2220" y="645"/>
                <a:ext cx="1462" cy="1360"/>
              </a:xfrm>
              <a:custGeom>
                <a:avLst/>
                <a:gdLst>
                  <a:gd name="T0" fmla="*/ 353 w 497"/>
                  <a:gd name="T1" fmla="*/ 463 h 463"/>
                  <a:gd name="T2" fmla="*/ 296 w 497"/>
                  <a:gd name="T3" fmla="*/ 420 h 463"/>
                  <a:gd name="T4" fmla="*/ 295 w 497"/>
                  <a:gd name="T5" fmla="*/ 418 h 463"/>
                  <a:gd name="T6" fmla="*/ 293 w 497"/>
                  <a:gd name="T7" fmla="*/ 417 h 463"/>
                  <a:gd name="T8" fmla="*/ 291 w 497"/>
                  <a:gd name="T9" fmla="*/ 417 h 463"/>
                  <a:gd name="T10" fmla="*/ 211 w 497"/>
                  <a:gd name="T11" fmla="*/ 442 h 463"/>
                  <a:gd name="T12" fmla="*/ 210 w 497"/>
                  <a:gd name="T13" fmla="*/ 442 h 463"/>
                  <a:gd name="T14" fmla="*/ 207 w 497"/>
                  <a:gd name="T15" fmla="*/ 440 h 463"/>
                  <a:gd name="T16" fmla="*/ 5 w 497"/>
                  <a:gd name="T17" fmla="*/ 302 h 463"/>
                  <a:gd name="T18" fmla="*/ 4 w 497"/>
                  <a:gd name="T19" fmla="*/ 302 h 463"/>
                  <a:gd name="T20" fmla="*/ 0 w 497"/>
                  <a:gd name="T21" fmla="*/ 298 h 463"/>
                  <a:gd name="T22" fmla="*/ 0 w 497"/>
                  <a:gd name="T23" fmla="*/ 224 h 463"/>
                  <a:gd name="T24" fmla="*/ 3 w 497"/>
                  <a:gd name="T25" fmla="*/ 220 h 463"/>
                  <a:gd name="T26" fmla="*/ 63 w 497"/>
                  <a:gd name="T27" fmla="*/ 154 h 463"/>
                  <a:gd name="T28" fmla="*/ 3 w 497"/>
                  <a:gd name="T29" fmla="*/ 87 h 463"/>
                  <a:gd name="T30" fmla="*/ 0 w 497"/>
                  <a:gd name="T31" fmla="*/ 83 h 463"/>
                  <a:gd name="T32" fmla="*/ 0 w 497"/>
                  <a:gd name="T33" fmla="*/ 4 h 463"/>
                  <a:gd name="T34" fmla="*/ 4 w 497"/>
                  <a:gd name="T35" fmla="*/ 0 h 463"/>
                  <a:gd name="T36" fmla="*/ 4 w 497"/>
                  <a:gd name="T37" fmla="*/ 0 h 463"/>
                  <a:gd name="T38" fmla="*/ 5 w 497"/>
                  <a:gd name="T39" fmla="*/ 0 h 463"/>
                  <a:gd name="T40" fmla="*/ 496 w 497"/>
                  <a:gd name="T41" fmla="*/ 350 h 463"/>
                  <a:gd name="T42" fmla="*/ 496 w 497"/>
                  <a:gd name="T43" fmla="*/ 354 h 463"/>
                  <a:gd name="T44" fmla="*/ 494 w 497"/>
                  <a:gd name="T45" fmla="*/ 356 h 463"/>
                  <a:gd name="T46" fmla="*/ 412 w 497"/>
                  <a:gd name="T47" fmla="*/ 381 h 463"/>
                  <a:gd name="T48" fmla="*/ 410 w 497"/>
                  <a:gd name="T49" fmla="*/ 383 h 463"/>
                  <a:gd name="T50" fmla="*/ 409 w 497"/>
                  <a:gd name="T51" fmla="*/ 386 h 463"/>
                  <a:gd name="T52" fmla="*/ 412 w 497"/>
                  <a:gd name="T53" fmla="*/ 404 h 463"/>
                  <a:gd name="T54" fmla="*/ 353 w 497"/>
                  <a:gd name="T55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7" h="463">
                    <a:moveTo>
                      <a:pt x="353" y="463"/>
                    </a:moveTo>
                    <a:cubicBezTo>
                      <a:pt x="327" y="463"/>
                      <a:pt x="304" y="446"/>
                      <a:pt x="296" y="420"/>
                    </a:cubicBezTo>
                    <a:cubicBezTo>
                      <a:pt x="296" y="419"/>
                      <a:pt x="295" y="418"/>
                      <a:pt x="295" y="418"/>
                    </a:cubicBezTo>
                    <a:cubicBezTo>
                      <a:pt x="294" y="417"/>
                      <a:pt x="293" y="417"/>
                      <a:pt x="293" y="417"/>
                    </a:cubicBezTo>
                    <a:cubicBezTo>
                      <a:pt x="292" y="417"/>
                      <a:pt x="292" y="417"/>
                      <a:pt x="291" y="417"/>
                    </a:cubicBezTo>
                    <a:cubicBezTo>
                      <a:pt x="211" y="442"/>
                      <a:pt x="211" y="442"/>
                      <a:pt x="211" y="442"/>
                    </a:cubicBezTo>
                    <a:cubicBezTo>
                      <a:pt x="211" y="442"/>
                      <a:pt x="211" y="442"/>
                      <a:pt x="210" y="442"/>
                    </a:cubicBezTo>
                    <a:cubicBezTo>
                      <a:pt x="209" y="442"/>
                      <a:pt x="207" y="441"/>
                      <a:pt x="207" y="440"/>
                    </a:cubicBezTo>
                    <a:cubicBezTo>
                      <a:pt x="171" y="360"/>
                      <a:pt x="92" y="306"/>
                      <a:pt x="5" y="302"/>
                    </a:cubicBezTo>
                    <a:cubicBezTo>
                      <a:pt x="4" y="302"/>
                      <a:pt x="4" y="302"/>
                      <a:pt x="4" y="302"/>
                    </a:cubicBezTo>
                    <a:cubicBezTo>
                      <a:pt x="1" y="302"/>
                      <a:pt x="0" y="300"/>
                      <a:pt x="0" y="298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2"/>
                      <a:pt x="1" y="221"/>
                      <a:pt x="3" y="220"/>
                    </a:cubicBezTo>
                    <a:cubicBezTo>
                      <a:pt x="37" y="217"/>
                      <a:pt x="63" y="188"/>
                      <a:pt x="63" y="154"/>
                    </a:cubicBezTo>
                    <a:cubicBezTo>
                      <a:pt x="63" y="119"/>
                      <a:pt x="37" y="91"/>
                      <a:pt x="3" y="87"/>
                    </a:cubicBezTo>
                    <a:cubicBezTo>
                      <a:pt x="1" y="87"/>
                      <a:pt x="0" y="85"/>
                      <a:pt x="0" y="8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4" y="4"/>
                      <a:pt x="421" y="145"/>
                      <a:pt x="496" y="350"/>
                    </a:cubicBezTo>
                    <a:cubicBezTo>
                      <a:pt x="497" y="351"/>
                      <a:pt x="496" y="353"/>
                      <a:pt x="496" y="354"/>
                    </a:cubicBezTo>
                    <a:cubicBezTo>
                      <a:pt x="495" y="355"/>
                      <a:pt x="495" y="355"/>
                      <a:pt x="494" y="356"/>
                    </a:cubicBezTo>
                    <a:cubicBezTo>
                      <a:pt x="412" y="381"/>
                      <a:pt x="412" y="381"/>
                      <a:pt x="412" y="381"/>
                    </a:cubicBezTo>
                    <a:cubicBezTo>
                      <a:pt x="411" y="381"/>
                      <a:pt x="410" y="382"/>
                      <a:pt x="410" y="383"/>
                    </a:cubicBezTo>
                    <a:cubicBezTo>
                      <a:pt x="409" y="383"/>
                      <a:pt x="409" y="385"/>
                      <a:pt x="409" y="386"/>
                    </a:cubicBezTo>
                    <a:cubicBezTo>
                      <a:pt x="411" y="392"/>
                      <a:pt x="412" y="398"/>
                      <a:pt x="412" y="404"/>
                    </a:cubicBezTo>
                    <a:cubicBezTo>
                      <a:pt x="412" y="437"/>
                      <a:pt x="386" y="463"/>
                      <a:pt x="353" y="463"/>
                    </a:cubicBezTo>
                    <a:close/>
                  </a:path>
                </a:pathLst>
              </a:custGeom>
              <a:solidFill>
                <a:srgbClr val="92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623" y="1712"/>
                <a:ext cx="1150" cy="1745"/>
              </a:xfrm>
              <a:custGeom>
                <a:avLst/>
                <a:gdLst>
                  <a:gd name="T0" fmla="*/ 177 w 391"/>
                  <a:gd name="T1" fmla="*/ 594 h 594"/>
                  <a:gd name="T2" fmla="*/ 177 w 391"/>
                  <a:gd name="T3" fmla="*/ 594 h 594"/>
                  <a:gd name="T4" fmla="*/ 174 w 391"/>
                  <a:gd name="T5" fmla="*/ 593 h 594"/>
                  <a:gd name="T6" fmla="*/ 122 w 391"/>
                  <a:gd name="T7" fmla="*/ 521 h 594"/>
                  <a:gd name="T8" fmla="*/ 119 w 391"/>
                  <a:gd name="T9" fmla="*/ 519 h 594"/>
                  <a:gd name="T10" fmla="*/ 119 w 391"/>
                  <a:gd name="T11" fmla="*/ 519 h 594"/>
                  <a:gd name="T12" fmla="*/ 116 w 391"/>
                  <a:gd name="T13" fmla="*/ 520 h 594"/>
                  <a:gd name="T14" fmla="*/ 82 w 391"/>
                  <a:gd name="T15" fmla="*/ 531 h 594"/>
                  <a:gd name="T16" fmla="*/ 23 w 391"/>
                  <a:gd name="T17" fmla="*/ 472 h 594"/>
                  <a:gd name="T18" fmla="*/ 47 w 391"/>
                  <a:gd name="T19" fmla="*/ 424 h 594"/>
                  <a:gd name="T20" fmla="*/ 49 w 391"/>
                  <a:gd name="T21" fmla="*/ 422 h 594"/>
                  <a:gd name="T22" fmla="*/ 48 w 391"/>
                  <a:gd name="T23" fmla="*/ 419 h 594"/>
                  <a:gd name="T24" fmla="*/ 1 w 391"/>
                  <a:gd name="T25" fmla="*/ 354 h 594"/>
                  <a:gd name="T26" fmla="*/ 2 w 391"/>
                  <a:gd name="T27" fmla="*/ 349 h 594"/>
                  <a:gd name="T28" fmla="*/ 12 w 391"/>
                  <a:gd name="T29" fmla="*/ 340 h 594"/>
                  <a:gd name="T30" fmla="*/ 12 w 391"/>
                  <a:gd name="T31" fmla="*/ 340 h 594"/>
                  <a:gd name="T32" fmla="*/ 15 w 391"/>
                  <a:gd name="T33" fmla="*/ 338 h 594"/>
                  <a:gd name="T34" fmla="*/ 21 w 391"/>
                  <a:gd name="T35" fmla="*/ 332 h 594"/>
                  <a:gd name="T36" fmla="*/ 22 w 391"/>
                  <a:gd name="T37" fmla="*/ 331 h 594"/>
                  <a:gd name="T38" fmla="*/ 24 w 391"/>
                  <a:gd name="T39" fmla="*/ 329 h 594"/>
                  <a:gd name="T40" fmla="*/ 29 w 391"/>
                  <a:gd name="T41" fmla="*/ 323 h 594"/>
                  <a:gd name="T42" fmla="*/ 30 w 391"/>
                  <a:gd name="T43" fmla="*/ 322 h 594"/>
                  <a:gd name="T44" fmla="*/ 30 w 391"/>
                  <a:gd name="T45" fmla="*/ 322 h 594"/>
                  <a:gd name="T46" fmla="*/ 31 w 391"/>
                  <a:gd name="T47" fmla="*/ 321 h 594"/>
                  <a:gd name="T48" fmla="*/ 32 w 391"/>
                  <a:gd name="T49" fmla="*/ 321 h 594"/>
                  <a:gd name="T50" fmla="*/ 89 w 391"/>
                  <a:gd name="T51" fmla="*/ 169 h 594"/>
                  <a:gd name="T52" fmla="*/ 88 w 391"/>
                  <a:gd name="T53" fmla="*/ 147 h 594"/>
                  <a:gd name="T54" fmla="*/ 85 w 391"/>
                  <a:gd name="T55" fmla="*/ 125 h 594"/>
                  <a:gd name="T56" fmla="*/ 79 w 391"/>
                  <a:gd name="T57" fmla="*/ 104 h 594"/>
                  <a:gd name="T58" fmla="*/ 75 w 391"/>
                  <a:gd name="T59" fmla="*/ 91 h 594"/>
                  <a:gd name="T60" fmla="*/ 76 w 391"/>
                  <a:gd name="T61" fmla="*/ 88 h 594"/>
                  <a:gd name="T62" fmla="*/ 78 w 391"/>
                  <a:gd name="T63" fmla="*/ 86 h 594"/>
                  <a:gd name="T64" fmla="*/ 149 w 391"/>
                  <a:gd name="T65" fmla="*/ 64 h 594"/>
                  <a:gd name="T66" fmla="*/ 151 w 391"/>
                  <a:gd name="T67" fmla="*/ 64 h 594"/>
                  <a:gd name="T68" fmla="*/ 154 w 391"/>
                  <a:gd name="T69" fmla="*/ 67 h 594"/>
                  <a:gd name="T70" fmla="*/ 216 w 391"/>
                  <a:gd name="T71" fmla="*/ 108 h 594"/>
                  <a:gd name="T72" fmla="*/ 283 w 391"/>
                  <a:gd name="T73" fmla="*/ 41 h 594"/>
                  <a:gd name="T74" fmla="*/ 282 w 391"/>
                  <a:gd name="T75" fmla="*/ 28 h 594"/>
                  <a:gd name="T76" fmla="*/ 285 w 391"/>
                  <a:gd name="T77" fmla="*/ 23 h 594"/>
                  <a:gd name="T78" fmla="*/ 359 w 391"/>
                  <a:gd name="T79" fmla="*/ 0 h 594"/>
                  <a:gd name="T80" fmla="*/ 361 w 391"/>
                  <a:gd name="T81" fmla="*/ 0 h 594"/>
                  <a:gd name="T82" fmla="*/ 364 w 391"/>
                  <a:gd name="T83" fmla="*/ 3 h 594"/>
                  <a:gd name="T84" fmla="*/ 366 w 391"/>
                  <a:gd name="T85" fmla="*/ 7 h 594"/>
                  <a:gd name="T86" fmla="*/ 391 w 391"/>
                  <a:gd name="T87" fmla="*/ 169 h 594"/>
                  <a:gd name="T88" fmla="*/ 190 w 391"/>
                  <a:gd name="T89" fmla="*/ 585 h 594"/>
                  <a:gd name="T90" fmla="*/ 186 w 391"/>
                  <a:gd name="T91" fmla="*/ 588 h 594"/>
                  <a:gd name="T92" fmla="*/ 180 w 391"/>
                  <a:gd name="T93" fmla="*/ 594 h 594"/>
                  <a:gd name="T94" fmla="*/ 177 w 391"/>
                  <a:gd name="T95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1" h="594">
                    <a:moveTo>
                      <a:pt x="177" y="594"/>
                    </a:moveTo>
                    <a:cubicBezTo>
                      <a:pt x="177" y="594"/>
                      <a:pt x="177" y="594"/>
                      <a:pt x="177" y="594"/>
                    </a:cubicBezTo>
                    <a:cubicBezTo>
                      <a:pt x="175" y="594"/>
                      <a:pt x="175" y="594"/>
                      <a:pt x="174" y="593"/>
                    </a:cubicBezTo>
                    <a:cubicBezTo>
                      <a:pt x="122" y="521"/>
                      <a:pt x="122" y="521"/>
                      <a:pt x="122" y="521"/>
                    </a:cubicBezTo>
                    <a:cubicBezTo>
                      <a:pt x="121" y="520"/>
                      <a:pt x="120" y="519"/>
                      <a:pt x="119" y="519"/>
                    </a:cubicBezTo>
                    <a:cubicBezTo>
                      <a:pt x="119" y="519"/>
                      <a:pt x="119" y="519"/>
                      <a:pt x="119" y="519"/>
                    </a:cubicBezTo>
                    <a:cubicBezTo>
                      <a:pt x="118" y="519"/>
                      <a:pt x="117" y="520"/>
                      <a:pt x="116" y="520"/>
                    </a:cubicBezTo>
                    <a:cubicBezTo>
                      <a:pt x="106" y="527"/>
                      <a:pt x="94" y="531"/>
                      <a:pt x="82" y="531"/>
                    </a:cubicBezTo>
                    <a:cubicBezTo>
                      <a:pt x="49" y="531"/>
                      <a:pt x="23" y="505"/>
                      <a:pt x="23" y="472"/>
                    </a:cubicBezTo>
                    <a:cubicBezTo>
                      <a:pt x="23" y="453"/>
                      <a:pt x="32" y="435"/>
                      <a:pt x="47" y="424"/>
                    </a:cubicBezTo>
                    <a:cubicBezTo>
                      <a:pt x="48" y="424"/>
                      <a:pt x="49" y="423"/>
                      <a:pt x="49" y="422"/>
                    </a:cubicBezTo>
                    <a:cubicBezTo>
                      <a:pt x="49" y="421"/>
                      <a:pt x="49" y="420"/>
                      <a:pt x="48" y="419"/>
                    </a:cubicBezTo>
                    <a:cubicBezTo>
                      <a:pt x="1" y="354"/>
                      <a:pt x="1" y="354"/>
                      <a:pt x="1" y="354"/>
                    </a:cubicBezTo>
                    <a:cubicBezTo>
                      <a:pt x="0" y="353"/>
                      <a:pt x="0" y="350"/>
                      <a:pt x="2" y="349"/>
                    </a:cubicBezTo>
                    <a:cubicBezTo>
                      <a:pt x="5" y="346"/>
                      <a:pt x="9" y="343"/>
                      <a:pt x="12" y="340"/>
                    </a:cubicBezTo>
                    <a:cubicBezTo>
                      <a:pt x="12" y="340"/>
                      <a:pt x="12" y="340"/>
                      <a:pt x="12" y="340"/>
                    </a:cubicBezTo>
                    <a:cubicBezTo>
                      <a:pt x="12" y="340"/>
                      <a:pt x="14" y="338"/>
                      <a:pt x="15" y="338"/>
                    </a:cubicBezTo>
                    <a:cubicBezTo>
                      <a:pt x="17" y="336"/>
                      <a:pt x="19" y="334"/>
                      <a:pt x="21" y="332"/>
                    </a:cubicBezTo>
                    <a:cubicBezTo>
                      <a:pt x="22" y="331"/>
                      <a:pt x="22" y="331"/>
                      <a:pt x="22" y="331"/>
                    </a:cubicBezTo>
                    <a:cubicBezTo>
                      <a:pt x="23" y="331"/>
                      <a:pt x="23" y="330"/>
                      <a:pt x="24" y="329"/>
                    </a:cubicBezTo>
                    <a:cubicBezTo>
                      <a:pt x="26" y="327"/>
                      <a:pt x="27" y="325"/>
                      <a:pt x="29" y="323"/>
                    </a:cubicBezTo>
                    <a:cubicBezTo>
                      <a:pt x="30" y="322"/>
                      <a:pt x="30" y="322"/>
                      <a:pt x="30" y="322"/>
                    </a:cubicBezTo>
                    <a:cubicBezTo>
                      <a:pt x="30" y="322"/>
                      <a:pt x="30" y="322"/>
                      <a:pt x="30" y="322"/>
                    </a:cubicBezTo>
                    <a:cubicBezTo>
                      <a:pt x="31" y="322"/>
                      <a:pt x="31" y="322"/>
                      <a:pt x="31" y="321"/>
                    </a:cubicBezTo>
                    <a:cubicBezTo>
                      <a:pt x="31" y="321"/>
                      <a:pt x="32" y="321"/>
                      <a:pt x="32" y="321"/>
                    </a:cubicBezTo>
                    <a:cubicBezTo>
                      <a:pt x="69" y="279"/>
                      <a:pt x="89" y="225"/>
                      <a:pt x="89" y="169"/>
                    </a:cubicBezTo>
                    <a:cubicBezTo>
                      <a:pt x="89" y="161"/>
                      <a:pt x="89" y="154"/>
                      <a:pt x="88" y="147"/>
                    </a:cubicBezTo>
                    <a:cubicBezTo>
                      <a:pt x="87" y="139"/>
                      <a:pt x="86" y="132"/>
                      <a:pt x="85" y="125"/>
                    </a:cubicBezTo>
                    <a:cubicBezTo>
                      <a:pt x="83" y="118"/>
                      <a:pt x="82" y="111"/>
                      <a:pt x="79" y="104"/>
                    </a:cubicBezTo>
                    <a:cubicBezTo>
                      <a:pt x="78" y="100"/>
                      <a:pt x="77" y="95"/>
                      <a:pt x="75" y="91"/>
                    </a:cubicBezTo>
                    <a:cubicBezTo>
                      <a:pt x="75" y="90"/>
                      <a:pt x="75" y="89"/>
                      <a:pt x="76" y="88"/>
                    </a:cubicBezTo>
                    <a:cubicBezTo>
                      <a:pt x="76" y="87"/>
                      <a:pt x="77" y="86"/>
                      <a:pt x="78" y="8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50" y="64"/>
                      <a:pt x="150" y="64"/>
                      <a:pt x="151" y="64"/>
                    </a:cubicBezTo>
                    <a:cubicBezTo>
                      <a:pt x="152" y="64"/>
                      <a:pt x="154" y="65"/>
                      <a:pt x="154" y="67"/>
                    </a:cubicBezTo>
                    <a:cubicBezTo>
                      <a:pt x="164" y="92"/>
                      <a:pt x="189" y="108"/>
                      <a:pt x="216" y="108"/>
                    </a:cubicBezTo>
                    <a:cubicBezTo>
                      <a:pt x="253" y="108"/>
                      <a:pt x="283" y="78"/>
                      <a:pt x="283" y="41"/>
                    </a:cubicBezTo>
                    <a:cubicBezTo>
                      <a:pt x="283" y="37"/>
                      <a:pt x="283" y="32"/>
                      <a:pt x="282" y="28"/>
                    </a:cubicBezTo>
                    <a:cubicBezTo>
                      <a:pt x="282" y="26"/>
                      <a:pt x="283" y="24"/>
                      <a:pt x="285" y="23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360" y="0"/>
                      <a:pt x="360" y="0"/>
                      <a:pt x="361" y="0"/>
                    </a:cubicBezTo>
                    <a:cubicBezTo>
                      <a:pt x="362" y="0"/>
                      <a:pt x="364" y="1"/>
                      <a:pt x="364" y="3"/>
                    </a:cubicBezTo>
                    <a:cubicBezTo>
                      <a:pt x="364" y="3"/>
                      <a:pt x="366" y="7"/>
                      <a:pt x="366" y="7"/>
                    </a:cubicBezTo>
                    <a:cubicBezTo>
                      <a:pt x="382" y="59"/>
                      <a:pt x="391" y="114"/>
                      <a:pt x="391" y="169"/>
                    </a:cubicBezTo>
                    <a:cubicBezTo>
                      <a:pt x="391" y="332"/>
                      <a:pt x="318" y="484"/>
                      <a:pt x="190" y="585"/>
                    </a:cubicBezTo>
                    <a:cubicBezTo>
                      <a:pt x="186" y="588"/>
                      <a:pt x="186" y="588"/>
                      <a:pt x="186" y="588"/>
                    </a:cubicBezTo>
                    <a:cubicBezTo>
                      <a:pt x="186" y="588"/>
                      <a:pt x="181" y="592"/>
                      <a:pt x="180" y="594"/>
                    </a:cubicBezTo>
                    <a:cubicBezTo>
                      <a:pt x="179" y="594"/>
                      <a:pt x="178" y="594"/>
                      <a:pt x="177" y="59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1300" y="2763"/>
                <a:ext cx="1817" cy="1008"/>
              </a:xfrm>
              <a:custGeom>
                <a:avLst/>
                <a:gdLst>
                  <a:gd name="T0" fmla="*/ 309 w 618"/>
                  <a:gd name="T1" fmla="*/ 343 h 343"/>
                  <a:gd name="T2" fmla="*/ 2 w 618"/>
                  <a:gd name="T3" fmla="*/ 245 h 343"/>
                  <a:gd name="T4" fmla="*/ 0 w 618"/>
                  <a:gd name="T5" fmla="*/ 243 h 343"/>
                  <a:gd name="T6" fmla="*/ 1 w 618"/>
                  <a:gd name="T7" fmla="*/ 240 h 343"/>
                  <a:gd name="T8" fmla="*/ 54 w 618"/>
                  <a:gd name="T9" fmla="*/ 167 h 343"/>
                  <a:gd name="T10" fmla="*/ 53 w 618"/>
                  <a:gd name="T11" fmla="*/ 162 h 343"/>
                  <a:gd name="T12" fmla="*/ 29 w 618"/>
                  <a:gd name="T13" fmla="*/ 114 h 343"/>
                  <a:gd name="T14" fmla="*/ 88 w 618"/>
                  <a:gd name="T15" fmla="*/ 55 h 343"/>
                  <a:gd name="T16" fmla="*/ 122 w 618"/>
                  <a:gd name="T17" fmla="*/ 66 h 343"/>
                  <a:gd name="T18" fmla="*/ 124 w 618"/>
                  <a:gd name="T19" fmla="*/ 67 h 343"/>
                  <a:gd name="T20" fmla="*/ 128 w 618"/>
                  <a:gd name="T21" fmla="*/ 65 h 343"/>
                  <a:gd name="T22" fmla="*/ 173 w 618"/>
                  <a:gd name="T23" fmla="*/ 1 h 343"/>
                  <a:gd name="T24" fmla="*/ 177 w 618"/>
                  <a:gd name="T25" fmla="*/ 0 h 343"/>
                  <a:gd name="T26" fmla="*/ 179 w 618"/>
                  <a:gd name="T27" fmla="*/ 1 h 343"/>
                  <a:gd name="T28" fmla="*/ 225 w 618"/>
                  <a:gd name="T29" fmla="*/ 25 h 343"/>
                  <a:gd name="T30" fmla="*/ 234 w 618"/>
                  <a:gd name="T31" fmla="*/ 28 h 343"/>
                  <a:gd name="T32" fmla="*/ 252 w 618"/>
                  <a:gd name="T33" fmla="*/ 34 h 343"/>
                  <a:gd name="T34" fmla="*/ 270 w 618"/>
                  <a:gd name="T35" fmla="*/ 38 h 343"/>
                  <a:gd name="T36" fmla="*/ 299 w 618"/>
                  <a:gd name="T37" fmla="*/ 41 h 343"/>
                  <a:gd name="T38" fmla="*/ 309 w 618"/>
                  <a:gd name="T39" fmla="*/ 41 h 343"/>
                  <a:gd name="T40" fmla="*/ 319 w 618"/>
                  <a:gd name="T41" fmla="*/ 41 h 343"/>
                  <a:gd name="T42" fmla="*/ 323 w 618"/>
                  <a:gd name="T43" fmla="*/ 40 h 343"/>
                  <a:gd name="T44" fmla="*/ 330 w 618"/>
                  <a:gd name="T45" fmla="*/ 40 h 343"/>
                  <a:gd name="T46" fmla="*/ 332 w 618"/>
                  <a:gd name="T47" fmla="*/ 40 h 343"/>
                  <a:gd name="T48" fmla="*/ 334 w 618"/>
                  <a:gd name="T49" fmla="*/ 40 h 343"/>
                  <a:gd name="T50" fmla="*/ 340 w 618"/>
                  <a:gd name="T51" fmla="*/ 39 h 343"/>
                  <a:gd name="T52" fmla="*/ 344 w 618"/>
                  <a:gd name="T53" fmla="*/ 38 h 343"/>
                  <a:gd name="T54" fmla="*/ 350 w 618"/>
                  <a:gd name="T55" fmla="*/ 37 h 343"/>
                  <a:gd name="T56" fmla="*/ 354 w 618"/>
                  <a:gd name="T57" fmla="*/ 37 h 343"/>
                  <a:gd name="T58" fmla="*/ 360 w 618"/>
                  <a:gd name="T59" fmla="*/ 35 h 343"/>
                  <a:gd name="T60" fmla="*/ 364 w 618"/>
                  <a:gd name="T61" fmla="*/ 34 h 343"/>
                  <a:gd name="T62" fmla="*/ 369 w 618"/>
                  <a:gd name="T63" fmla="*/ 33 h 343"/>
                  <a:gd name="T64" fmla="*/ 373 w 618"/>
                  <a:gd name="T65" fmla="*/ 32 h 343"/>
                  <a:gd name="T66" fmla="*/ 382 w 618"/>
                  <a:gd name="T67" fmla="*/ 29 h 343"/>
                  <a:gd name="T68" fmla="*/ 387 w 618"/>
                  <a:gd name="T69" fmla="*/ 27 h 343"/>
                  <a:gd name="T70" fmla="*/ 391 w 618"/>
                  <a:gd name="T71" fmla="*/ 26 h 343"/>
                  <a:gd name="T72" fmla="*/ 395 w 618"/>
                  <a:gd name="T73" fmla="*/ 24 h 343"/>
                  <a:gd name="T74" fmla="*/ 396 w 618"/>
                  <a:gd name="T75" fmla="*/ 24 h 343"/>
                  <a:gd name="T76" fmla="*/ 400 w 618"/>
                  <a:gd name="T77" fmla="*/ 22 h 343"/>
                  <a:gd name="T78" fmla="*/ 405 w 618"/>
                  <a:gd name="T79" fmla="*/ 20 h 343"/>
                  <a:gd name="T80" fmla="*/ 409 w 618"/>
                  <a:gd name="T81" fmla="*/ 18 h 343"/>
                  <a:gd name="T82" fmla="*/ 414 w 618"/>
                  <a:gd name="T83" fmla="*/ 16 h 343"/>
                  <a:gd name="T84" fmla="*/ 418 w 618"/>
                  <a:gd name="T85" fmla="*/ 14 h 343"/>
                  <a:gd name="T86" fmla="*/ 422 w 618"/>
                  <a:gd name="T87" fmla="*/ 11 h 343"/>
                  <a:gd name="T88" fmla="*/ 427 w 618"/>
                  <a:gd name="T89" fmla="*/ 8 h 343"/>
                  <a:gd name="T90" fmla="*/ 431 w 618"/>
                  <a:gd name="T91" fmla="*/ 6 h 343"/>
                  <a:gd name="T92" fmla="*/ 433 w 618"/>
                  <a:gd name="T93" fmla="*/ 4 h 343"/>
                  <a:gd name="T94" fmla="*/ 439 w 618"/>
                  <a:gd name="T95" fmla="*/ 0 h 343"/>
                  <a:gd name="T96" fmla="*/ 442 w 618"/>
                  <a:gd name="T97" fmla="*/ 0 h 343"/>
                  <a:gd name="T98" fmla="*/ 445 w 618"/>
                  <a:gd name="T99" fmla="*/ 1 h 343"/>
                  <a:gd name="T100" fmla="*/ 487 w 618"/>
                  <a:gd name="T101" fmla="*/ 59 h 343"/>
                  <a:gd name="T102" fmla="*/ 487 w 618"/>
                  <a:gd name="T103" fmla="*/ 65 h 343"/>
                  <a:gd name="T104" fmla="*/ 465 w 618"/>
                  <a:gd name="T105" fmla="*/ 114 h 343"/>
                  <a:gd name="T106" fmla="*/ 532 w 618"/>
                  <a:gd name="T107" fmla="*/ 181 h 343"/>
                  <a:gd name="T108" fmla="*/ 565 w 618"/>
                  <a:gd name="T109" fmla="*/ 173 h 343"/>
                  <a:gd name="T110" fmla="*/ 567 w 618"/>
                  <a:gd name="T111" fmla="*/ 172 h 343"/>
                  <a:gd name="T112" fmla="*/ 570 w 618"/>
                  <a:gd name="T113" fmla="*/ 174 h 343"/>
                  <a:gd name="T114" fmla="*/ 617 w 618"/>
                  <a:gd name="T115" fmla="*/ 239 h 343"/>
                  <a:gd name="T116" fmla="*/ 618 w 618"/>
                  <a:gd name="T117" fmla="*/ 242 h 343"/>
                  <a:gd name="T118" fmla="*/ 617 w 618"/>
                  <a:gd name="T119" fmla="*/ 245 h 343"/>
                  <a:gd name="T120" fmla="*/ 309 w 618"/>
                  <a:gd name="T121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8" h="343">
                    <a:moveTo>
                      <a:pt x="309" y="343"/>
                    </a:moveTo>
                    <a:cubicBezTo>
                      <a:pt x="198" y="343"/>
                      <a:pt x="92" y="309"/>
                      <a:pt x="2" y="245"/>
                    </a:cubicBezTo>
                    <a:cubicBezTo>
                      <a:pt x="1" y="245"/>
                      <a:pt x="1" y="244"/>
                      <a:pt x="0" y="243"/>
                    </a:cubicBezTo>
                    <a:cubicBezTo>
                      <a:pt x="0" y="242"/>
                      <a:pt x="0" y="241"/>
                      <a:pt x="1" y="240"/>
                    </a:cubicBezTo>
                    <a:cubicBezTo>
                      <a:pt x="54" y="167"/>
                      <a:pt x="54" y="167"/>
                      <a:pt x="54" y="167"/>
                    </a:cubicBezTo>
                    <a:cubicBezTo>
                      <a:pt x="55" y="165"/>
                      <a:pt x="55" y="163"/>
                      <a:pt x="53" y="162"/>
                    </a:cubicBezTo>
                    <a:cubicBezTo>
                      <a:pt x="38" y="150"/>
                      <a:pt x="29" y="133"/>
                      <a:pt x="29" y="114"/>
                    </a:cubicBezTo>
                    <a:cubicBezTo>
                      <a:pt x="29" y="82"/>
                      <a:pt x="56" y="55"/>
                      <a:pt x="88" y="55"/>
                    </a:cubicBezTo>
                    <a:cubicBezTo>
                      <a:pt x="100" y="55"/>
                      <a:pt x="112" y="59"/>
                      <a:pt x="122" y="66"/>
                    </a:cubicBezTo>
                    <a:cubicBezTo>
                      <a:pt x="123" y="66"/>
                      <a:pt x="123" y="67"/>
                      <a:pt x="124" y="67"/>
                    </a:cubicBezTo>
                    <a:cubicBezTo>
                      <a:pt x="126" y="67"/>
                      <a:pt x="127" y="66"/>
                      <a:pt x="128" y="65"/>
                    </a:cubicBezTo>
                    <a:cubicBezTo>
                      <a:pt x="173" y="1"/>
                      <a:pt x="173" y="1"/>
                      <a:pt x="173" y="1"/>
                    </a:cubicBezTo>
                    <a:cubicBezTo>
                      <a:pt x="174" y="0"/>
                      <a:pt x="175" y="0"/>
                      <a:pt x="177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93" y="10"/>
                      <a:pt x="209" y="19"/>
                      <a:pt x="225" y="25"/>
                    </a:cubicBezTo>
                    <a:cubicBezTo>
                      <a:pt x="228" y="26"/>
                      <a:pt x="231" y="27"/>
                      <a:pt x="234" y="28"/>
                    </a:cubicBezTo>
                    <a:cubicBezTo>
                      <a:pt x="240" y="30"/>
                      <a:pt x="246" y="32"/>
                      <a:pt x="252" y="34"/>
                    </a:cubicBezTo>
                    <a:cubicBezTo>
                      <a:pt x="258" y="35"/>
                      <a:pt x="264" y="37"/>
                      <a:pt x="270" y="38"/>
                    </a:cubicBezTo>
                    <a:cubicBezTo>
                      <a:pt x="280" y="39"/>
                      <a:pt x="290" y="40"/>
                      <a:pt x="299" y="41"/>
                    </a:cubicBezTo>
                    <a:cubicBezTo>
                      <a:pt x="302" y="41"/>
                      <a:pt x="306" y="41"/>
                      <a:pt x="309" y="41"/>
                    </a:cubicBezTo>
                    <a:cubicBezTo>
                      <a:pt x="312" y="41"/>
                      <a:pt x="316" y="41"/>
                      <a:pt x="319" y="41"/>
                    </a:cubicBezTo>
                    <a:cubicBezTo>
                      <a:pt x="320" y="41"/>
                      <a:pt x="323" y="40"/>
                      <a:pt x="323" y="40"/>
                    </a:cubicBezTo>
                    <a:cubicBezTo>
                      <a:pt x="325" y="40"/>
                      <a:pt x="327" y="40"/>
                      <a:pt x="330" y="40"/>
                    </a:cubicBezTo>
                    <a:cubicBezTo>
                      <a:pt x="330" y="40"/>
                      <a:pt x="331" y="40"/>
                      <a:pt x="332" y="40"/>
                    </a:cubicBezTo>
                    <a:cubicBezTo>
                      <a:pt x="334" y="40"/>
                      <a:pt x="334" y="40"/>
                      <a:pt x="334" y="40"/>
                    </a:cubicBezTo>
                    <a:cubicBezTo>
                      <a:pt x="336" y="39"/>
                      <a:pt x="338" y="39"/>
                      <a:pt x="340" y="39"/>
                    </a:cubicBezTo>
                    <a:cubicBezTo>
                      <a:pt x="341" y="39"/>
                      <a:pt x="342" y="38"/>
                      <a:pt x="344" y="38"/>
                    </a:cubicBezTo>
                    <a:cubicBezTo>
                      <a:pt x="346" y="38"/>
                      <a:pt x="348" y="38"/>
                      <a:pt x="350" y="37"/>
                    </a:cubicBezTo>
                    <a:cubicBezTo>
                      <a:pt x="351" y="37"/>
                      <a:pt x="352" y="37"/>
                      <a:pt x="354" y="37"/>
                    </a:cubicBezTo>
                    <a:cubicBezTo>
                      <a:pt x="356" y="36"/>
                      <a:pt x="358" y="36"/>
                      <a:pt x="360" y="35"/>
                    </a:cubicBezTo>
                    <a:cubicBezTo>
                      <a:pt x="360" y="35"/>
                      <a:pt x="363" y="35"/>
                      <a:pt x="364" y="34"/>
                    </a:cubicBezTo>
                    <a:cubicBezTo>
                      <a:pt x="366" y="34"/>
                      <a:pt x="367" y="33"/>
                      <a:pt x="369" y="33"/>
                    </a:cubicBezTo>
                    <a:cubicBezTo>
                      <a:pt x="369" y="33"/>
                      <a:pt x="373" y="32"/>
                      <a:pt x="373" y="32"/>
                    </a:cubicBezTo>
                    <a:cubicBezTo>
                      <a:pt x="376" y="31"/>
                      <a:pt x="379" y="30"/>
                      <a:pt x="382" y="29"/>
                    </a:cubicBezTo>
                    <a:cubicBezTo>
                      <a:pt x="383" y="29"/>
                      <a:pt x="387" y="27"/>
                      <a:pt x="387" y="27"/>
                    </a:cubicBezTo>
                    <a:cubicBezTo>
                      <a:pt x="389" y="27"/>
                      <a:pt x="390" y="26"/>
                      <a:pt x="391" y="26"/>
                    </a:cubicBezTo>
                    <a:cubicBezTo>
                      <a:pt x="393" y="25"/>
                      <a:pt x="394" y="25"/>
                      <a:pt x="395" y="24"/>
                    </a:cubicBezTo>
                    <a:cubicBezTo>
                      <a:pt x="396" y="24"/>
                      <a:pt x="396" y="24"/>
                      <a:pt x="396" y="24"/>
                    </a:cubicBezTo>
                    <a:cubicBezTo>
                      <a:pt x="398" y="23"/>
                      <a:pt x="399" y="23"/>
                      <a:pt x="400" y="22"/>
                    </a:cubicBezTo>
                    <a:cubicBezTo>
                      <a:pt x="402" y="21"/>
                      <a:pt x="404" y="21"/>
                      <a:pt x="405" y="20"/>
                    </a:cubicBezTo>
                    <a:cubicBezTo>
                      <a:pt x="406" y="19"/>
                      <a:pt x="408" y="19"/>
                      <a:pt x="409" y="18"/>
                    </a:cubicBezTo>
                    <a:cubicBezTo>
                      <a:pt x="411" y="17"/>
                      <a:pt x="412" y="16"/>
                      <a:pt x="414" y="16"/>
                    </a:cubicBezTo>
                    <a:cubicBezTo>
                      <a:pt x="415" y="15"/>
                      <a:pt x="416" y="14"/>
                      <a:pt x="418" y="14"/>
                    </a:cubicBezTo>
                    <a:cubicBezTo>
                      <a:pt x="419" y="13"/>
                      <a:pt x="421" y="12"/>
                      <a:pt x="422" y="11"/>
                    </a:cubicBezTo>
                    <a:cubicBezTo>
                      <a:pt x="423" y="10"/>
                      <a:pt x="427" y="8"/>
                      <a:pt x="427" y="8"/>
                    </a:cubicBezTo>
                    <a:cubicBezTo>
                      <a:pt x="428" y="8"/>
                      <a:pt x="429" y="7"/>
                      <a:pt x="431" y="6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6" y="3"/>
                      <a:pt x="438" y="2"/>
                      <a:pt x="439" y="0"/>
                    </a:cubicBezTo>
                    <a:cubicBezTo>
                      <a:pt x="440" y="0"/>
                      <a:pt x="441" y="0"/>
                      <a:pt x="442" y="0"/>
                    </a:cubicBezTo>
                    <a:cubicBezTo>
                      <a:pt x="443" y="0"/>
                      <a:pt x="444" y="0"/>
                      <a:pt x="445" y="1"/>
                    </a:cubicBezTo>
                    <a:cubicBezTo>
                      <a:pt x="487" y="59"/>
                      <a:pt x="487" y="59"/>
                      <a:pt x="487" y="59"/>
                    </a:cubicBezTo>
                    <a:cubicBezTo>
                      <a:pt x="488" y="61"/>
                      <a:pt x="488" y="63"/>
                      <a:pt x="487" y="65"/>
                    </a:cubicBezTo>
                    <a:cubicBezTo>
                      <a:pt x="473" y="77"/>
                      <a:pt x="465" y="95"/>
                      <a:pt x="465" y="114"/>
                    </a:cubicBezTo>
                    <a:cubicBezTo>
                      <a:pt x="465" y="151"/>
                      <a:pt x="495" y="181"/>
                      <a:pt x="532" y="181"/>
                    </a:cubicBezTo>
                    <a:cubicBezTo>
                      <a:pt x="543" y="181"/>
                      <a:pt x="555" y="178"/>
                      <a:pt x="565" y="173"/>
                    </a:cubicBezTo>
                    <a:cubicBezTo>
                      <a:pt x="565" y="172"/>
                      <a:pt x="566" y="172"/>
                      <a:pt x="567" y="172"/>
                    </a:cubicBezTo>
                    <a:cubicBezTo>
                      <a:pt x="568" y="172"/>
                      <a:pt x="569" y="173"/>
                      <a:pt x="570" y="174"/>
                    </a:cubicBezTo>
                    <a:cubicBezTo>
                      <a:pt x="617" y="239"/>
                      <a:pt x="617" y="239"/>
                      <a:pt x="617" y="239"/>
                    </a:cubicBezTo>
                    <a:cubicBezTo>
                      <a:pt x="618" y="240"/>
                      <a:pt x="618" y="241"/>
                      <a:pt x="618" y="242"/>
                    </a:cubicBezTo>
                    <a:cubicBezTo>
                      <a:pt x="618" y="243"/>
                      <a:pt x="617" y="244"/>
                      <a:pt x="617" y="245"/>
                    </a:cubicBezTo>
                    <a:cubicBezTo>
                      <a:pt x="526" y="309"/>
                      <a:pt x="420" y="343"/>
                      <a:pt x="309" y="343"/>
                    </a:cubicBezTo>
                    <a:close/>
                  </a:path>
                </a:pathLst>
              </a:custGeom>
              <a:solidFill>
                <a:srgbClr val="F3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47" y="1653"/>
                <a:ext cx="1147" cy="1804"/>
              </a:xfrm>
              <a:custGeom>
                <a:avLst/>
                <a:gdLst>
                  <a:gd name="T0" fmla="*/ 214 w 390"/>
                  <a:gd name="T1" fmla="*/ 614 h 614"/>
                  <a:gd name="T2" fmla="*/ 211 w 390"/>
                  <a:gd name="T3" fmla="*/ 614 h 614"/>
                  <a:gd name="T4" fmla="*/ 0 w 390"/>
                  <a:gd name="T5" fmla="*/ 189 h 614"/>
                  <a:gd name="T6" fmla="*/ 25 w 390"/>
                  <a:gd name="T7" fmla="*/ 23 h 614"/>
                  <a:gd name="T8" fmla="*/ 26 w 390"/>
                  <a:gd name="T9" fmla="*/ 22 h 614"/>
                  <a:gd name="T10" fmla="*/ 30 w 390"/>
                  <a:gd name="T11" fmla="*/ 20 h 614"/>
                  <a:gd name="T12" fmla="*/ 31 w 390"/>
                  <a:gd name="T13" fmla="*/ 20 h 614"/>
                  <a:gd name="T14" fmla="*/ 114 w 390"/>
                  <a:gd name="T15" fmla="*/ 45 h 614"/>
                  <a:gd name="T16" fmla="*/ 115 w 390"/>
                  <a:gd name="T17" fmla="*/ 46 h 614"/>
                  <a:gd name="T18" fmla="*/ 117 w 390"/>
                  <a:gd name="T19" fmla="*/ 45 h 614"/>
                  <a:gd name="T20" fmla="*/ 119 w 390"/>
                  <a:gd name="T21" fmla="*/ 43 h 614"/>
                  <a:gd name="T22" fmla="*/ 176 w 390"/>
                  <a:gd name="T23" fmla="*/ 0 h 614"/>
                  <a:gd name="T24" fmla="*/ 235 w 390"/>
                  <a:gd name="T25" fmla="*/ 59 h 614"/>
                  <a:gd name="T26" fmla="*/ 232 w 390"/>
                  <a:gd name="T27" fmla="*/ 77 h 614"/>
                  <a:gd name="T28" fmla="*/ 232 w 390"/>
                  <a:gd name="T29" fmla="*/ 80 h 614"/>
                  <a:gd name="T30" fmla="*/ 234 w 390"/>
                  <a:gd name="T31" fmla="*/ 82 h 614"/>
                  <a:gd name="T32" fmla="*/ 312 w 390"/>
                  <a:gd name="T33" fmla="*/ 106 h 614"/>
                  <a:gd name="T34" fmla="*/ 314 w 390"/>
                  <a:gd name="T35" fmla="*/ 108 h 614"/>
                  <a:gd name="T36" fmla="*/ 315 w 390"/>
                  <a:gd name="T37" fmla="*/ 111 h 614"/>
                  <a:gd name="T38" fmla="*/ 314 w 390"/>
                  <a:gd name="T39" fmla="*/ 114 h 614"/>
                  <a:gd name="T40" fmla="*/ 302 w 390"/>
                  <a:gd name="T41" fmla="*/ 189 h 614"/>
                  <a:gd name="T42" fmla="*/ 388 w 390"/>
                  <a:gd name="T43" fmla="*/ 369 h 614"/>
                  <a:gd name="T44" fmla="*/ 389 w 390"/>
                  <a:gd name="T45" fmla="*/ 375 h 614"/>
                  <a:gd name="T46" fmla="*/ 347 w 390"/>
                  <a:gd name="T47" fmla="*/ 432 h 614"/>
                  <a:gd name="T48" fmla="*/ 344 w 390"/>
                  <a:gd name="T49" fmla="*/ 434 h 614"/>
                  <a:gd name="T50" fmla="*/ 342 w 390"/>
                  <a:gd name="T51" fmla="*/ 433 h 614"/>
                  <a:gd name="T52" fmla="*/ 310 w 390"/>
                  <a:gd name="T53" fmla="*/ 425 h 614"/>
                  <a:gd name="T54" fmla="*/ 243 w 390"/>
                  <a:gd name="T55" fmla="*/ 492 h 614"/>
                  <a:gd name="T56" fmla="*/ 264 w 390"/>
                  <a:gd name="T57" fmla="*/ 541 h 614"/>
                  <a:gd name="T58" fmla="*/ 265 w 390"/>
                  <a:gd name="T59" fmla="*/ 546 h 614"/>
                  <a:gd name="T60" fmla="*/ 217 w 390"/>
                  <a:gd name="T61" fmla="*/ 613 h 614"/>
                  <a:gd name="T62" fmla="*/ 214 w 390"/>
                  <a:gd name="T63" fmla="*/ 614 h 614"/>
                  <a:gd name="T64" fmla="*/ 214 w 390"/>
                  <a:gd name="T65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0" h="614">
                    <a:moveTo>
                      <a:pt x="214" y="614"/>
                    </a:moveTo>
                    <a:cubicBezTo>
                      <a:pt x="213" y="614"/>
                      <a:pt x="212" y="614"/>
                      <a:pt x="211" y="614"/>
                    </a:cubicBezTo>
                    <a:cubicBezTo>
                      <a:pt x="79" y="513"/>
                      <a:pt x="0" y="355"/>
                      <a:pt x="0" y="189"/>
                    </a:cubicBezTo>
                    <a:cubicBezTo>
                      <a:pt x="0" y="131"/>
                      <a:pt x="8" y="76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1"/>
                      <a:pt x="28" y="20"/>
                      <a:pt x="30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4" y="45"/>
                      <a:pt x="115" y="46"/>
                      <a:pt x="115" y="46"/>
                    </a:cubicBezTo>
                    <a:cubicBezTo>
                      <a:pt x="116" y="46"/>
                      <a:pt x="116" y="45"/>
                      <a:pt x="117" y="45"/>
                    </a:cubicBezTo>
                    <a:cubicBezTo>
                      <a:pt x="118" y="45"/>
                      <a:pt x="119" y="44"/>
                      <a:pt x="119" y="43"/>
                    </a:cubicBezTo>
                    <a:cubicBezTo>
                      <a:pt x="126" y="17"/>
                      <a:pt x="149" y="0"/>
                      <a:pt x="176" y="0"/>
                    </a:cubicBezTo>
                    <a:cubicBezTo>
                      <a:pt x="208" y="0"/>
                      <a:pt x="235" y="26"/>
                      <a:pt x="235" y="59"/>
                    </a:cubicBezTo>
                    <a:cubicBezTo>
                      <a:pt x="235" y="65"/>
                      <a:pt x="234" y="71"/>
                      <a:pt x="232" y="77"/>
                    </a:cubicBezTo>
                    <a:cubicBezTo>
                      <a:pt x="231" y="78"/>
                      <a:pt x="232" y="79"/>
                      <a:pt x="232" y="80"/>
                    </a:cubicBezTo>
                    <a:cubicBezTo>
                      <a:pt x="233" y="81"/>
                      <a:pt x="233" y="82"/>
                      <a:pt x="234" y="82"/>
                    </a:cubicBezTo>
                    <a:cubicBezTo>
                      <a:pt x="312" y="106"/>
                      <a:pt x="312" y="106"/>
                      <a:pt x="312" y="106"/>
                    </a:cubicBezTo>
                    <a:cubicBezTo>
                      <a:pt x="313" y="106"/>
                      <a:pt x="314" y="107"/>
                      <a:pt x="314" y="108"/>
                    </a:cubicBezTo>
                    <a:cubicBezTo>
                      <a:pt x="315" y="109"/>
                      <a:pt x="315" y="110"/>
                      <a:pt x="315" y="111"/>
                    </a:cubicBezTo>
                    <a:cubicBezTo>
                      <a:pt x="314" y="114"/>
                      <a:pt x="314" y="114"/>
                      <a:pt x="314" y="114"/>
                    </a:cubicBezTo>
                    <a:cubicBezTo>
                      <a:pt x="306" y="137"/>
                      <a:pt x="302" y="162"/>
                      <a:pt x="302" y="189"/>
                    </a:cubicBezTo>
                    <a:cubicBezTo>
                      <a:pt x="302" y="260"/>
                      <a:pt x="333" y="325"/>
                      <a:pt x="388" y="369"/>
                    </a:cubicBezTo>
                    <a:cubicBezTo>
                      <a:pt x="390" y="371"/>
                      <a:pt x="390" y="373"/>
                      <a:pt x="389" y="375"/>
                    </a:cubicBezTo>
                    <a:cubicBezTo>
                      <a:pt x="347" y="432"/>
                      <a:pt x="347" y="432"/>
                      <a:pt x="347" y="432"/>
                    </a:cubicBezTo>
                    <a:cubicBezTo>
                      <a:pt x="347" y="433"/>
                      <a:pt x="345" y="434"/>
                      <a:pt x="344" y="434"/>
                    </a:cubicBezTo>
                    <a:cubicBezTo>
                      <a:pt x="344" y="434"/>
                      <a:pt x="343" y="434"/>
                      <a:pt x="342" y="433"/>
                    </a:cubicBezTo>
                    <a:cubicBezTo>
                      <a:pt x="333" y="428"/>
                      <a:pt x="321" y="425"/>
                      <a:pt x="310" y="425"/>
                    </a:cubicBezTo>
                    <a:cubicBezTo>
                      <a:pt x="273" y="425"/>
                      <a:pt x="243" y="455"/>
                      <a:pt x="243" y="492"/>
                    </a:cubicBezTo>
                    <a:cubicBezTo>
                      <a:pt x="243" y="511"/>
                      <a:pt x="251" y="528"/>
                      <a:pt x="264" y="541"/>
                    </a:cubicBezTo>
                    <a:cubicBezTo>
                      <a:pt x="266" y="542"/>
                      <a:pt x="266" y="545"/>
                      <a:pt x="265" y="546"/>
                    </a:cubicBezTo>
                    <a:cubicBezTo>
                      <a:pt x="217" y="613"/>
                      <a:pt x="217" y="613"/>
                      <a:pt x="217" y="613"/>
                    </a:cubicBezTo>
                    <a:cubicBezTo>
                      <a:pt x="216" y="614"/>
                      <a:pt x="215" y="614"/>
                      <a:pt x="214" y="614"/>
                    </a:cubicBezTo>
                    <a:cubicBezTo>
                      <a:pt x="214" y="614"/>
                      <a:pt x="214" y="614"/>
                      <a:pt x="214" y="614"/>
                    </a:cubicBezTo>
                    <a:close/>
                  </a:path>
                </a:pathLst>
              </a:custGeom>
              <a:solidFill>
                <a:srgbClr val="00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Rectangle 30"/>
            <p:cNvSpPr/>
            <p:nvPr/>
          </p:nvSpPr>
          <p:spPr>
            <a:xfrm>
              <a:off x="1785339" y="1757359"/>
              <a:ext cx="1708283" cy="686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прискіпливий аналіз події</a:t>
              </a:r>
              <a:endPara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3530425" y="1457462"/>
              <a:ext cx="2053452" cy="129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взаємодія і співробітництво в різних сферах         життя</a:t>
              </a:r>
              <a:endPara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31"/>
            <p:cNvSpPr/>
            <p:nvPr/>
          </p:nvSpPr>
          <p:spPr>
            <a:xfrm>
              <a:off x="4406724" y="3211587"/>
              <a:ext cx="1471510" cy="1602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поєднання навчання, роботи і життя із розвагами</a:t>
              </a:r>
              <a:endPara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26"/>
            <p:cNvSpPr/>
            <p:nvPr/>
          </p:nvSpPr>
          <p:spPr>
            <a:xfrm>
              <a:off x="2355624" y="4599137"/>
              <a:ext cx="2018042" cy="99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вільне висловлювання власних думок</a:t>
              </a:r>
              <a:endPara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068229" y="3395247"/>
              <a:ext cx="1434221" cy="99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швидкий здобуток інформації</a:t>
              </a:r>
              <a:endPara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24713" y="2806362"/>
            <a:ext cx="19769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" y="5435"/>
            <a:ext cx="9144000" cy="685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2497320"/>
              </p:ext>
            </p:extLst>
          </p:nvPr>
        </p:nvGraphicFramePr>
        <p:xfrm>
          <a:off x="0" y="332656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032" y="5435"/>
            <a:ext cx="3528392" cy="19389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творчість і інноваційність</a:t>
            </a:r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критичне мислення і вміння вирішувати проблеми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комунікативні навички та навички співробітництва</a:t>
            </a:r>
            <a:endParaRPr lang="uk-UA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652120" y="2160478"/>
            <a:ext cx="3190190" cy="1296144"/>
            <a:chOff x="4892069" y="1160507"/>
            <a:chExt cx="3190190" cy="17022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Прямоугольник 7"/>
            <p:cNvSpPr/>
            <p:nvPr/>
          </p:nvSpPr>
          <p:spPr>
            <a:xfrm>
              <a:off x="4892069" y="1160507"/>
              <a:ext cx="3161590" cy="17022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4920669" y="1160508"/>
              <a:ext cx="3161590" cy="170224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-4572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uk-UA" sz="2000" b="0" i="0" kern="1200" noProof="0" dirty="0" smtClean="0"/>
                <a:t>інформаційна грамотність</a:t>
              </a:r>
              <a:endParaRPr lang="uk-UA" sz="2000" kern="1200" noProof="0" dirty="0"/>
            </a:p>
            <a:p>
              <a:pPr lvl="1" indent="-4572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медіаграмотність</a:t>
              </a:r>
              <a:endParaRPr lang="ru-RU" sz="2000" kern="1200" dirty="0"/>
            </a:p>
            <a:p>
              <a:pPr lvl="1" indent="-4572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b="0" i="0" kern="1200" dirty="0" smtClean="0"/>
                <a:t>I</a:t>
              </a:r>
              <a:r>
                <a:rPr lang="ru-RU" sz="2000" b="0" i="0" kern="1200" dirty="0" smtClean="0"/>
                <a:t>К</a:t>
              </a:r>
              <a:r>
                <a:rPr lang="en-US" sz="2000" b="0" i="0" kern="1200" dirty="0" smtClean="0"/>
                <a:t>T-</a:t>
              </a:r>
              <a:r>
                <a:rPr lang="ru-RU" sz="2000" b="0" i="0" kern="1200" dirty="0" smtClean="0"/>
                <a:t>грамотність</a:t>
              </a:r>
              <a:endParaRPr lang="ru-RU" sz="20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05955" y="3717031"/>
            <a:ext cx="3597913" cy="3024337"/>
            <a:chOff x="4847094" y="3129212"/>
            <a:chExt cx="3597913" cy="302433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4847094" y="3633269"/>
              <a:ext cx="3597913" cy="23766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847094" y="3129212"/>
              <a:ext cx="3597913" cy="302433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гнучкість та пристосовуваність</a:t>
              </a:r>
              <a:endParaRPr lang="ru-RU" sz="2000" kern="12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ініціатива та самоспрямованість</a:t>
              </a:r>
              <a:endParaRPr lang="ru-RU" sz="2000" kern="12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соціальні навички та навички, пов’язані зі співіснуванням різних культур</a:t>
              </a:r>
              <a:endParaRPr lang="ru-RU" sz="2000" kern="12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продуктивність та вміння з’ясовувати та враховувати кількісні показники</a:t>
              </a:r>
              <a:endParaRPr lang="ru-RU" sz="2000" kern="12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2000" b="0" i="0" kern="1200" dirty="0" smtClean="0"/>
                <a:t>лідерство та відповідальність</a:t>
              </a:r>
              <a:endParaRPr lang="ru-RU" sz="2000" kern="12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1059"/>
            <a:ext cx="1669950" cy="1141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DE5822"/>
      </a:dk2>
      <a:lt2>
        <a:srgbClr val="AF1F24"/>
      </a:lt2>
      <a:accent1>
        <a:srgbClr val="215EA8"/>
      </a:accent1>
      <a:accent2>
        <a:srgbClr val="2C348E"/>
      </a:accent2>
      <a:accent3>
        <a:srgbClr val="7E1717"/>
      </a:accent3>
      <a:accent4>
        <a:srgbClr val="7BA93E"/>
      </a:accent4>
      <a:accent5>
        <a:srgbClr val="D6D022"/>
      </a:accent5>
      <a:accent6>
        <a:srgbClr val="9B4903"/>
      </a:accent6>
      <a:hlink>
        <a:srgbClr val="BD7729"/>
      </a:hlink>
      <a:folHlink>
        <a:srgbClr val="D256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621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Open Sans</vt:lpstr>
      <vt:lpstr>Times New Roman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45</cp:revision>
  <dcterms:created xsi:type="dcterms:W3CDTF">2019-05-20T12:21:11Z</dcterms:created>
  <dcterms:modified xsi:type="dcterms:W3CDTF">2019-06-05T10:53:46Z</dcterms:modified>
</cp:coreProperties>
</file>