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98" r:id="rId8"/>
    <p:sldMasterId id="2147483810" r:id="rId9"/>
    <p:sldMasterId id="2147483822" r:id="rId10"/>
    <p:sldMasterId id="2147483834" r:id="rId11"/>
    <p:sldMasterId id="2147483846" r:id="rId12"/>
  </p:sldMasterIdLst>
  <p:sldIdLst>
    <p:sldId id="274" r:id="rId13"/>
    <p:sldId id="257" r:id="rId14"/>
    <p:sldId id="275" r:id="rId15"/>
    <p:sldId id="276" r:id="rId16"/>
    <p:sldId id="282" r:id="rId17"/>
    <p:sldId id="258" r:id="rId18"/>
    <p:sldId id="259" r:id="rId19"/>
    <p:sldId id="260" r:id="rId20"/>
    <p:sldId id="267" r:id="rId21"/>
    <p:sldId id="261" r:id="rId22"/>
    <p:sldId id="270" r:id="rId23"/>
    <p:sldId id="262" r:id="rId24"/>
    <p:sldId id="283" r:id="rId25"/>
    <p:sldId id="268" r:id="rId26"/>
    <p:sldId id="273" r:id="rId27"/>
    <p:sldId id="269" r:id="rId28"/>
    <p:sldId id="264" r:id="rId29"/>
    <p:sldId id="263" r:id="rId30"/>
    <p:sldId id="266" r:id="rId31"/>
    <p:sldId id="265" r:id="rId32"/>
    <p:sldId id="271" r:id="rId33"/>
    <p:sldId id="272" r:id="rId34"/>
    <p:sldId id="277" r:id="rId35"/>
    <p:sldId id="278" r:id="rId36"/>
    <p:sldId id="279" r:id="rId37"/>
    <p:sldId id="280" r:id="rId38"/>
    <p:sldId id="281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 autoAdjust="0"/>
    <p:restoredTop sz="94624" autoAdjust="0"/>
  </p:normalViewPr>
  <p:slideViewPr>
    <p:cSldViewPr>
      <p:cViewPr>
        <p:scale>
          <a:sx n="78" d="100"/>
          <a:sy n="78" d="100"/>
        </p:scale>
        <p:origin x="1362" y="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B0A70-B884-4709-B297-2D06D21C32BD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F23A1-7D08-4042-8098-80382B3E0D2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D0016-0B66-49D1-83DC-2905D4D2FB06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9438C-DFB1-42F8-9613-F3C3EAF1B06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0A6C9-3326-43B3-9292-06361464F1B8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210D0-5891-455C-A683-2C406FC1DA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42FC0-FF79-42AF-BD1A-D3819198DADA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FA892-2A5A-4E11-B279-E6A6214BB4C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62BBC-F7EA-460B-9909-9BA3A1AA22FA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DCE60-608A-4996-98BF-951A97D73E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18A36-6613-473E-AE2B-7AFCCA09E457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9497D-4D08-46A0-87D7-B5571CA912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FA5A4-C5A9-4DAB-8AD0-FE3CCAE3E670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A0F2D-AF9D-47F3-A0C6-9735ABC1C3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19539-D9EA-4B53-823E-DB9900151A77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5AD9D-5465-4A71-A401-D11C142758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9F970-178B-4F48-80D5-FD977829A81E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26760-7FDB-4626-B723-62BE8971994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6EBE0-0297-4E7D-9635-E642083606CE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89ACC-6BB0-4C19-A042-2E6BBCD8C4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8F789-8585-4BBE-A641-12A801F73033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3AE45-6CA6-46F0-B321-82570B0126D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97932-4A61-4C65-9B60-580DDB70F332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8AF29-5444-499A-8D82-E2732F4D3F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AA601-97D3-43EF-B2E4-F9D58816F20D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B4805-EDCC-4618-AF5E-4A6A9E44404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4C296-4FB5-444E-87A0-56D93DDB546C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2D56F-7B38-4EC0-966C-06BAE85D1D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A5F2F-281A-4AD8-8C6E-D64DF73DC960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B310D-BC07-465C-B09E-04D4C8449D6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6BEA9-4F42-4C71-9BBB-23BDE1251ED8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4C69D-9E48-4AAB-8675-33F0099A38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54B6B-B420-4AF4-8A2E-0E2B36810889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FF44F-1F67-4B8B-BA4E-759CB2EC8AC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4D1C2-2F45-4C44-BB68-6DD2D9CE2F15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42598-CBD7-42B0-B4A0-8CA219A4BB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7878F-F82D-491A-89E3-C2FDB5043F0E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5A821-0CC5-41AB-85F0-C38747A553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3EB93-730F-4A9B-81A2-EF7A96F07DE0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9169F-B7A2-49B3-97EA-0330979E45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D4EB4-529B-4FE1-9AD1-7A9BF6EEE423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14732-6082-4E8A-A8CC-720A6C56C71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49771-7C51-4BF6-9825-3018AD4814AE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5432F-B153-4DFF-9DEF-5199456433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EA7B1-0F4E-43A6-AE0D-88222E2BB75F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8DB45-D9E5-440C-A8B0-37DA7DD241F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6C384-B7E3-46E1-9AA3-BE19ABBBB060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24F89-5B04-4DE4-A503-61CFF31A337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D5BF5-4427-4373-8CC0-6897DC04AFAA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44E8A-2259-4633-BB3F-4EBB1CD186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49703-2E83-4868-AD54-CA34512154F8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9C455-1415-4AB8-81FF-748C0A13F1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73E0D-D11F-40DC-8D45-3A237659747D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B2758-3223-49A1-A279-19D78500664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92DD2-5A04-40DB-A0E4-FB07D910B4C4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A7E2D-DD75-4BDC-9AA1-75240472405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9B62E-D8EB-4D7E-8193-37CE3DB7B577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0ACEC-5DEE-4CA6-9F85-6CE8EDFA8E3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5FE57-8C33-4A23-879B-1927850EBC57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2CDC6-FF00-4308-BF4B-877F59B1AE0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6C9E6-5583-4189-892D-CE9C8A1A40B2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FA3AA-88E6-4AD5-A190-B20AFEE2E7A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816EF-FD8F-481D-824B-380DBF7DB918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0B38B-7F31-4279-AAF6-5A0F0D81252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20E6B-6CDB-41DA-B321-5BB85BBA69A1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03B67-7A5C-455F-9C63-3ED1C52E994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890A5-185B-483F-8E16-CB49BEF89FF7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F2108-2137-42E7-BEDB-89160CA2BAD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043BC-AEC2-42D4-A6E7-9B4D38C8B258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6E644-4066-4A71-81DB-8BC520B81D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1A484-44DA-4677-80BB-D5D176E1AA15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6662C-92B4-4C41-9509-562BAF13D1B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88A95-03BA-448A-BD7B-9C681E6C4B52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EDC5F-96B8-4763-B705-3AD341F197A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BCB9F-A0E9-4B5D-B025-80B49499AF3B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88B86-04A3-4E07-A48D-009593628EE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0A765-772B-43A1-8329-8AD4CC804BA6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7C8D3-BE25-41CD-9114-35AF0593E3E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C9966-2770-4848-8EA3-870124FCBC47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40027-E049-4E34-A721-F5D837EBF5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4A31B-C439-4A2C-9B6A-78A3BB727A5C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845D7-D90F-4EC6-82D5-6EA76513A8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541C0-CA8F-4CFA-A292-EB12E210CAED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71E1C-365D-40C9-8F72-310EBB70F32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438DF-9C70-48C3-A029-5572039ED8F7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98062-1D26-4939-B9C7-185DF7C36E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19A2F-6F8E-495F-969D-E68ED7E57B0E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8D9CF-1B8F-4E40-A0CB-F2E0BA23EDA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F83AB-977F-479D-B20A-47DFDA6A0ADA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720F5-0C87-4BCB-9BC0-FDA8B81F35E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4BBAA-C41C-4A8A-952A-A7F3115B4CF8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29557-96DF-4C05-AB39-1CE85FF96E4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A4C31-C005-40DA-BAF8-3C96759E9FC3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64AD8-4CC9-4E21-B93E-5683B964AEC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71677-531A-4EDF-8997-F89EE3B81806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FEF26-0E9F-454B-B705-567A5FFE8A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92171-235E-4C11-8436-B6951D6D00AD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4966B-8017-4D81-9285-2B497CD638B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D437F-BA18-4CF1-96F2-AEBB6D139075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BF20A-2C81-4F09-B37F-4F7D109E07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ED52B-CB17-41F9-9F66-5A4BC775BAF9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8C38B-D9B5-4F03-8A72-3E3200AB506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1F00D-D7BF-4517-B8AB-A53392D8ACC5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1AB23-8A63-4607-8C93-D229D204325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2FB3A-BA98-4B7A-93F1-FEF4A5B9DA48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8CBE1-F196-48F2-B4B6-BF6FC38188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A5EF7-B73A-4219-9FF6-590D325B48F5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2CC90-BC3F-4F30-BD76-74FBC7968B8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8D4CF-2B4F-42BE-9D8D-A08C04CE04EF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06525-A192-4C93-89A0-1A1D053774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20D1F-745A-42AE-A0AD-1F6575F8EBF4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332F8-050D-40DB-8A90-96A0D374D0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FBF71-EDDA-494E-9D96-DE46C679AD32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CEFAE-5C6A-475C-817E-03772B3D224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E08D5-60DA-4548-85FE-37F826F5466A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911CB-BCEA-45EB-9BD9-1E863F83BAD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CE81-7368-4C81-B7C4-95015C22D551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9F3C6-7C3B-4E0F-9640-4E71D782AB8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887AF-FCBB-4BAC-902B-DB7A259CA921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65916-0672-4A4A-AC07-AAE26835902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DF47E-5B0D-4FBD-ACBA-72DA0C65C641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99741-03FF-4695-88A1-579075A0B5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2B410-513E-4959-A3F4-F38A64705F35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AE3E7-A522-4C67-926E-DB3FDB28FC0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3A795-CE93-4BDC-B2E6-4864BFAE4C43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DB002-22CA-4CC9-B01F-7185F2D5DA8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811B8-CF60-43BC-950C-BEDF5C1A2E53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0F1A6-6EF6-459E-B27B-5983A99AB30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BBFDF-A2DA-4DD5-839B-2A5BBE53A419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76B28-68F2-4F08-B40F-870C360C929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8C016-D55E-4EA8-97FB-42788134CB19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818BB-835D-418B-8F5D-0745C87DD8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9B1F5-15C3-4576-B7F5-6F355B0B5C88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E2499-06DA-4999-A61D-B5AFDE0167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B3E87-6A02-4D7A-AF6F-5D44603B7FFE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CFE72-61C8-4E75-87E3-7FF36FA0C3B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4BBAE-7540-4A61-9D04-9D9E8FFE9ADF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90545-0621-4E21-896E-747C533307C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32618-1B2C-48E9-9FCE-7FF0EC9BD95E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8729A-A055-4947-801B-A9790D70C1A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AEF54-1EA8-4292-87E3-5E29D6215C8D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CAE25-10D7-4469-9AD3-325F7861CF4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8F7C9-1815-497F-B33B-E08A9015504B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C9EF7-F121-4054-A8F3-3AC136AFDA8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B88E1-ACD7-41B6-8A09-C1187C001477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F50B8-4435-4292-849D-469FB2F35B4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F18F1-7D3D-474A-8031-BD1731696F13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CC6B2-AD6D-40CC-A38F-6EB147D5F82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82895-303F-43E1-9D8B-5C924835D85B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39F6C-1213-4381-BA19-FD5A9AF69EF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52F60-3E98-46F4-B556-01E9E7D451EF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BBAD1-9EA5-495A-979C-26466CD7575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967BA-24DF-407A-8718-B2C38EB16697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0925B-EA5A-4E76-B9B8-45D2049C72B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444B5-B2F3-4863-8E2C-3EB2475C29F1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39F67-CE25-4349-9F42-6073E105D92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1D476-6550-405F-B370-A86CE0C3EC8F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8F63F-9BC3-49B1-A5DD-9CBFE44853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C0488-0582-43E4-AAE1-A23F86D4D61E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945E2-F94D-46C0-88EE-6D9822DE5A7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00C39-8F13-46D7-BD28-F76B7330981E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1D102-7541-434B-92D2-DCFC605DCCD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F7E7F-D0FD-45D0-A9BC-444F5DDF5937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BABA2-7264-4FD6-920B-44C075F7B9B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2EAF0-8F3C-4BD9-A97F-F80ADF50E497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A1513-C047-465E-AB97-9636C7EA993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BB2C4-7B51-4FEB-B68F-CB4E45E01101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9FD6A-727C-48B3-A062-112545148E7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4ECE4-EFBD-4733-9590-47CA5D8FB77D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C3AA9-4BCE-43DA-BF4E-9A2244ADD8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8C27A-3706-4650-A27D-B4B8EDA92B9D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F30A5-6340-482C-B66E-2E893D550E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8770-0312-4F0A-9D73-A35E0966306A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9D56A-AADD-414A-85EA-B33B1B6D0D9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8BBCF-3321-460C-8286-76FF87B0A552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2E6E1-BEBD-4635-A3EA-26B2AD1A334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F5BC3-D2C8-4D4D-B55D-CB740583E9DD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7C527-EB77-4CD9-B18F-4331CF10775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B2FF0-8CF5-44B7-BBB9-2002A41868EA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28FA2-482D-4FF7-9230-ACFD08B520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8D6F3-79BF-4C91-BD3E-D42DF22295BA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C59EE-C221-4E8E-A974-4A5AB56B4F4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4790B-0CF0-47A8-8E71-E8DE10921A9C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AC618-2B72-47DB-9B01-112C2A8AEF7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39330-13F3-406C-8263-1B6E1FB7C9A7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5EF92-8BA7-45F9-A0FA-A0D767D9703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A88C0-E2ED-4AEA-AFF4-BC523FB79F39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4ECC8-B5A9-473F-8400-2B0CFD7E8F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29ED4-0EF1-44C3-8822-542A3441A6CD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FB537-D2F3-4582-A3DC-B90340567A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A955F-BFB6-4E62-865E-8BC1AA654C03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E1167-3109-4B0E-BC4F-139E072AE9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1E52A-ACCF-4E96-96A9-C2064B1C5CD7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672A5-6F28-4D44-A06B-A2C6608BE7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AEA4E-9EA7-4137-BBE6-907C6BF15819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B098A-56DA-4743-AF0D-803E92FDB74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B9491-9430-4275-AFC5-A1A472C1E832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2AC4D-89A4-403D-8597-1541D019DAE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942A0-280B-4F0D-AE3D-BF6065B970FF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FF93B-A737-4066-8444-646ADF84BE5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5CFD5-139C-4F9E-A34A-7E066AD76D39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AD417-86F5-46C8-812D-F3170A11BE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05BD3-EA7C-4A90-9FCA-0083AA513FCA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057CF-3E48-46CD-9DCA-51A3C64401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2F854-D3EB-4828-ACBE-64DC14AE43F5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50750-E8B8-49AB-87AB-15B181D5F5F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B21B1-0CFE-4582-B5F7-0221CDBD1E19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645AF-49C3-4DCA-BE5E-9FAB9CED8B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377B0-759B-40C1-BA39-25F8C7C123B2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C5EB0-CDCD-4E94-8EC3-1B8DBAC796A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88052-6A18-4249-9CC2-78831DF86E27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29F0D-D3DF-4A43-8364-0EE5EE19C26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762C3-1442-4F6D-834D-C7D15F461FE8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3AF51-D611-4F0A-987A-EBCD3C5DC62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09C81-57E6-43EE-ADB1-2347103403C4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B1F90-20C2-4653-83FA-E9B2DD304A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D036-2CE1-44FB-ADD2-A297E085D02F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8939E-1DD0-42A9-BC3E-150043D7E2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C2A52-CF03-4FAC-89E0-991656CA951F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B264F-5FD0-4F0C-991D-5742053E51C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CA275-5F29-44BF-A475-39F052E771BC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A3977-F493-4A56-AFAD-DE26CCFC570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106B9-52F5-4C3B-A74C-2820288FB6F6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DFF06-D3CD-4C6B-9210-ADC41CD2CC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00B9E-812C-4AB6-BF0F-3EEE940BF9F3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362ED-1823-47B4-B3A3-164CE3A270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F106D-EEB3-49A6-B744-10480F57B320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CCCC6-7C1B-408C-9F3B-8C2687D4426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E5455-58F1-4682-B9F8-6904EA065946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D746F-67D3-46F9-A81A-1E6EB850A0B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75F6C-D1CC-4426-B1E2-6FDDA2258BDA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8A36F-B6BE-4107-B21E-07273E6A68F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26BB1-3313-4474-895E-FD1EFE9D6540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492EC-78F3-41CD-A82A-E757E90A932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17C91-45FD-4C64-8070-8157E6EE81FF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24CFF-E9CF-4F6D-8948-FED4975934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F9B01-F05A-4B09-83E5-0C57C834C604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4E7BD-D983-49A6-9D0F-C622B8BFAF5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16AB1-D5E8-46E3-9093-7B2E054C2059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7BD0E-9D3B-4390-96AD-9339656FCD4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7D3A4-C963-4A0E-BD25-1903A2AC7883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69392-A1BB-4C44-B75B-A9DA8E38BF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D415E-F21F-4238-A7F2-41B335FCD684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C3654-F93D-41DD-8A27-1D138B2BA43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7EB52-995A-4EF7-87CA-969F27859761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41091-5637-4A10-8713-986ADA95242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B5B71-49FE-4007-836A-1857125D438A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DE7E1-17E9-4B7A-922C-CB045F0B73B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CB442-5776-4161-A4BE-EE44BE41F04F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15AB2-94AE-4F20-9202-A2FE37C547C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3D574-79D7-4DC8-B303-F5318033A4EF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0483E-27FC-4E33-B8C3-62662B0B2FF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3AB54-0591-4695-8906-FB0ED2A0BA2F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B4F31-611F-47F1-B096-E51E3DC17A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96C5D-C638-41A2-BFA8-2C0453C8B82D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8A438-8F1F-467F-A9C0-32EE84789B8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C6AE5-F886-43B3-9D77-BE4200E223C2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C9EF9-627F-4795-844A-B8359BFD1C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DC6E4-B68D-4E93-B2EF-D27137067EF2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A80C1-1495-4C93-BEC4-FEFE5E1493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5E9DD-415C-4158-883D-F8B01DDA4A7E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94E66-564A-4BEE-A5FA-76ED814863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A54D5-EB2D-4AF3-8430-523F976A77EE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F9D42-B391-4CF6-A7C4-AC85859CB0B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DA212FA-37B9-46C0-A7FC-765D5D3E151F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C18D0C-887F-4C8F-8688-2BDFC6F21E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4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8B6CC9-7275-4191-AAB8-D4791671A7D2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971BB3-ACD2-4769-9BA1-584F122C115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126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28ACF4B-E59B-4B4D-8C97-A378528A30BA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AAE0B4-F373-45B0-A2F9-ECA5D8BE4B4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07CFB64-7F1A-4D33-93EC-B7BF37C8340F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2184CE2-DE70-4DCA-B005-FCD5E387C4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2FD9B0-F97C-41DD-9325-460D41B6F407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E6DEDAB-5187-4642-BC20-39909DEB238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1CAAFC9-22C5-401A-9740-E5457EA403CF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244C66-9690-4E99-A0B0-63FDFE34BAE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D85FB0-3FD9-45D2-9FE7-AF64F201F8FD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7C3E1E-3C2B-479A-BBEB-570D19E720B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2459D4-CABA-4CF0-83B8-5A69397982B1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F73940-E369-44BB-8839-DA5D692CEC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66C446-92C8-4598-A153-5EBD00EC5B4B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B64331A-6DA4-4E41-BF3F-F477B791C2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F5397E6-E437-4FA1-9609-C7F87C3B3641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EB1747-A670-4841-BD25-477BBD1AC4C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158187-7ED9-4F0F-A9D1-4012373BA369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2A59D9B-C227-4EFE-913D-BD9D2A894A4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21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04B29C-EC02-449E-AE87-CC00204C1E2A}" type="datetimeFigureOut">
              <a:rPr lang="ru-RU"/>
              <a:pPr>
                <a:defRPr/>
              </a:pPr>
              <a:t>07.04.2020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EC1848-F1A6-465F-8A6F-9AB32069231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17.xml"/><Relationship Id="rId1" Type="http://schemas.openxmlformats.org/officeDocument/2006/relationships/video" Target="file:///C:\Users\&#1070;&#1083;&#1080;&#1103;\Videos\&#1090;&#1072;&#1085;&#1077;&#1094;&#1100;.mp4" TargetMode="Externa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P_20170921_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404664"/>
            <a:ext cx="6264696" cy="3507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WP_20170921_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3861048"/>
            <a:ext cx="532859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8281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фото с фотоаппарата 0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188640"/>
            <a:ext cx="374441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WP_20170214_0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3" y="2852936"/>
            <a:ext cx="3528392" cy="3617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WP_20181206_0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3140968"/>
            <a:ext cx="457200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5359">
    <p:pull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то с фотоаппарата 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260648"/>
            <a:ext cx="388843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фото с фотоаппарата 0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2276872"/>
            <a:ext cx="2808312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фото с фотоаппарата 0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2780928"/>
            <a:ext cx="475252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5516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WP_20171226_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620688"/>
            <a:ext cx="3528392" cy="2499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WP_20171226_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924944"/>
            <a:ext cx="3600400" cy="3003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WP_20171226_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3212976"/>
            <a:ext cx="349188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5343">
    <p:cover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WP_20181201_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717032"/>
            <a:ext cx="3888432" cy="278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WP_20181206_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005064"/>
            <a:ext cx="4427984" cy="2499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WP_20181206_0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548680"/>
            <a:ext cx="3779912" cy="3075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WP_20181206_0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59632" y="764704"/>
            <a:ext cx="374441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4672">
    <p:checke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WP_20181206_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548680"/>
            <a:ext cx="3312368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WP_20181206_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3645024"/>
            <a:ext cx="3347864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WP_20181201_0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3573016"/>
            <a:ext cx="360040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5453">
    <p:checke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P_20181206_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3068960"/>
            <a:ext cx="4104456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WP_20181206_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3068960"/>
            <a:ext cx="3569593" cy="3113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WP_20181201_0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908720"/>
            <a:ext cx="3024336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5359">
    <p:push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WP_20181206_0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332656"/>
            <a:ext cx="453650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WP_20181201_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2852936"/>
            <a:ext cx="4104456" cy="3147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WP_20181201_0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5" y="2852936"/>
            <a:ext cx="3528392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5156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1"/>
          <p:cNvSpPr>
            <a:spLocks noChangeArrowheads="1"/>
          </p:cNvSpPr>
          <p:nvPr/>
        </p:nvSpPr>
        <p:spPr bwMode="auto">
          <a:xfrm>
            <a:off x="395288" y="4365625"/>
            <a:ext cx="3600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rgbClr val="002060"/>
                </a:solidFill>
              </a:rPr>
              <a:t>Сон приходить до кімнати. </a:t>
            </a:r>
          </a:p>
          <a:p>
            <a:r>
              <a:rPr lang="ru-RU" i="1">
                <a:solidFill>
                  <a:srgbClr val="002060"/>
                </a:solidFill>
              </a:rPr>
              <a:t>Тиша. Спокій на поріг. </a:t>
            </a:r>
          </a:p>
          <a:p>
            <a:r>
              <a:rPr lang="ru-RU" i="1">
                <a:solidFill>
                  <a:srgbClr val="002060"/>
                </a:solidFill>
              </a:rPr>
              <a:t>Треба спати, треба спати, </a:t>
            </a:r>
          </a:p>
          <a:p>
            <a:r>
              <a:rPr lang="ru-RU" i="1">
                <a:solidFill>
                  <a:srgbClr val="002060"/>
                </a:solidFill>
              </a:rPr>
              <a:t>Навіть вітер спати ліг.</a:t>
            </a:r>
          </a:p>
        </p:txBody>
      </p:sp>
      <p:pic>
        <p:nvPicPr>
          <p:cNvPr id="3" name="Рисунок 2" descr="WP_20181206_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789040"/>
            <a:ext cx="3600400" cy="2767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WP_20181206_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1268760"/>
            <a:ext cx="4355976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5828">
    <p:cut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1"/>
          <p:cNvSpPr>
            <a:spLocks noChangeArrowheads="1"/>
          </p:cNvSpPr>
          <p:nvPr/>
        </p:nvSpPr>
        <p:spPr bwMode="auto">
          <a:xfrm>
            <a:off x="3708400" y="188913"/>
            <a:ext cx="338455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r>
              <a:rPr lang="ru-RU" i="1"/>
              <a:t>Наші діти-малюки</a:t>
            </a:r>
            <a:br>
              <a:rPr lang="ru-RU" i="1"/>
            </a:br>
            <a:r>
              <a:rPr lang="ru-RU" i="1"/>
              <a:t>Миють руки залюбки,</a:t>
            </a:r>
            <a:br>
              <a:rPr lang="ru-RU" i="1"/>
            </a:br>
            <a:r>
              <a:rPr lang="ru-RU" i="1"/>
              <a:t>Рукавчики загортають,</a:t>
            </a:r>
            <a:br>
              <a:rPr lang="ru-RU" i="1"/>
            </a:br>
            <a:r>
              <a:rPr lang="ru-RU" i="1"/>
              <a:t>Руки милом натирають.</a:t>
            </a:r>
            <a:br>
              <a:rPr lang="ru-RU" i="1"/>
            </a:br>
            <a:r>
              <a:rPr lang="ru-RU" i="1"/>
              <a:t>Під водою довго миють,</a:t>
            </a:r>
            <a:br>
              <a:rPr lang="ru-RU" i="1"/>
            </a:br>
            <a:r>
              <a:rPr lang="ru-RU" i="1"/>
              <a:t>Витиратися уміють.</a:t>
            </a:r>
            <a:br>
              <a:rPr lang="ru-RU" i="1"/>
            </a:br>
            <a:r>
              <a:rPr lang="ru-RU" i="1"/>
              <a:t>Люблять воду всі малята,</a:t>
            </a:r>
            <a:br>
              <a:rPr lang="ru-RU" i="1"/>
            </a:br>
            <a:r>
              <a:rPr lang="ru-RU" i="1"/>
              <a:t>Як маленькі каченята.</a:t>
            </a:r>
            <a:endParaRPr lang="ru-RU"/>
          </a:p>
        </p:txBody>
      </p:sp>
      <p:pic>
        <p:nvPicPr>
          <p:cNvPr id="5" name="Рисунок 4" descr="WP_20181206_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780928"/>
            <a:ext cx="356388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WP_20181206_0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2780928"/>
            <a:ext cx="385192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5187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9838" y="549275"/>
            <a:ext cx="4572000" cy="20621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Здоров’я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 — основа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усього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 на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світі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,</a:t>
            </a:r>
          </a:p>
          <a:p>
            <a:pPr>
              <a:defRPr/>
            </a:pP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Здоровими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 бути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бажають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всі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діти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,</a:t>
            </a:r>
          </a:p>
          <a:p>
            <a:pPr>
              <a:defRPr/>
            </a:pP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Для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цього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потрібно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щоденно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вмиватись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,</a:t>
            </a:r>
          </a:p>
          <a:p>
            <a:pPr>
              <a:defRPr/>
            </a:pP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Робити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 зарядку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і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 тепло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вдягатись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>
              <a:defRPr/>
            </a:pP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Себе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гартувати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 водою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і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сонцем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>
              <a:defRPr/>
            </a:pP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І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солодко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спати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з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відкритим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віконцем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>
              <a:defRPr/>
            </a:pP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І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їсти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 усе,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що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 на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стіл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подають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,</a:t>
            </a:r>
          </a:p>
          <a:p>
            <a:pPr>
              <a:defRPr/>
            </a:pP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Бо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 страви нам росту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і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 сил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</a:rPr>
              <a:t>додають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8435" name="Рисунок 2" descr="WP_20181201_02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1" y="2708275"/>
            <a:ext cx="2952129" cy="3744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90121_1234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2708920"/>
            <a:ext cx="2736304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190121_1234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2200" y="2708920"/>
            <a:ext cx="2407196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5313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95738" y="908050"/>
            <a:ext cx="4572000" cy="20621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В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мальовничому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куточку</a:t>
            </a:r>
            <a:endParaRPr lang="ru-RU" sz="1600" i="1" dirty="0">
              <a:solidFill>
                <a:schemeClr val="accent2">
                  <a:lumMod val="50000"/>
                </a:schemeClr>
              </a:solidFill>
              <a:latin typeface="+mn-lt"/>
              <a:cs typeface="Aldhabi" pitchFamily="2" charset="-78"/>
            </a:endParaRPr>
          </a:p>
          <a:p>
            <a:pPr>
              <a:defRPr/>
            </a:pP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Дуже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гарний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є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садочок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.</a:t>
            </a:r>
          </a:p>
          <a:p>
            <a:pPr>
              <a:defRPr/>
            </a:pP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Невеличка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це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 </a:t>
            </a:r>
            <a:r>
              <a:rPr lang="ru-RU" sz="1600" i="1" dirty="0" err="1" smtClean="0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будівля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,</a:t>
            </a:r>
            <a:endParaRPr lang="ru-RU" sz="1600" i="1" dirty="0">
              <a:solidFill>
                <a:schemeClr val="accent2">
                  <a:lumMod val="50000"/>
                </a:schemeClr>
              </a:solidFill>
              <a:latin typeface="+mn-lt"/>
              <a:cs typeface="Aldhabi" pitchFamily="2" charset="-78"/>
            </a:endParaRPr>
          </a:p>
          <a:p>
            <a:pPr>
              <a:defRPr/>
            </a:pP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І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навколо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є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подвір’я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.</a:t>
            </a:r>
          </a:p>
          <a:p>
            <a:pPr>
              <a:defRPr/>
            </a:pP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А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працюють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 в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тій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споруді</a:t>
            </a:r>
            <a:endParaRPr lang="ru-RU" sz="1600" i="1" dirty="0">
              <a:solidFill>
                <a:schemeClr val="accent2">
                  <a:lumMod val="50000"/>
                </a:schemeClr>
              </a:solidFill>
              <a:latin typeface="+mn-lt"/>
              <a:cs typeface="Aldhabi" pitchFamily="2" charset="-78"/>
            </a:endParaRPr>
          </a:p>
          <a:p>
            <a:pPr>
              <a:defRPr/>
            </a:pP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Із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 великим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серцем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 люди,</a:t>
            </a:r>
          </a:p>
          <a:p>
            <a:pPr>
              <a:defRPr/>
            </a:pP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Добрі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,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милі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 і </a:t>
            </a:r>
            <a:r>
              <a:rPr lang="ru-RU" sz="1600" i="1" dirty="0" err="1" smtClean="0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привітні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,</a:t>
            </a:r>
            <a:endParaRPr lang="ru-RU" sz="1600" i="1" dirty="0">
              <a:solidFill>
                <a:schemeClr val="accent2">
                  <a:lumMod val="50000"/>
                </a:schemeClr>
              </a:solidFill>
              <a:latin typeface="+mn-lt"/>
              <a:cs typeface="Aldhabi" pitchFamily="2" charset="-78"/>
            </a:endParaRPr>
          </a:p>
          <a:p>
            <a:pPr>
              <a:defRPr/>
            </a:pP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І за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це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їх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люблять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 </a:t>
            </a:r>
            <a:r>
              <a:rPr lang="ru-RU" sz="1600" i="1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діти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Aldhabi" pitchFamily="2" charset="-78"/>
              </a:rPr>
              <a:t>.</a:t>
            </a:r>
          </a:p>
        </p:txBody>
      </p:sp>
      <p:pic>
        <p:nvPicPr>
          <p:cNvPr id="10" name="Рисунок 9" descr="WP_20170601_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3140968"/>
            <a:ext cx="4680520" cy="3363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860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Прямоугольник 1"/>
          <p:cNvSpPr>
            <a:spLocks noChangeArrowheads="1"/>
          </p:cNvSpPr>
          <p:nvPr/>
        </p:nvSpPr>
        <p:spPr bwMode="auto">
          <a:xfrm>
            <a:off x="684213" y="2924175"/>
            <a:ext cx="4572000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/>
              <a:t>Ну ж бо, супчику, з'їдайся!</a:t>
            </a:r>
            <a:br>
              <a:rPr lang="ru-RU" i="1"/>
            </a:br>
            <a:r>
              <a:rPr lang="ru-RU" i="1"/>
              <a:t>Ну ж бо, сило, додавайся!</a:t>
            </a:r>
            <a:br>
              <a:rPr lang="ru-RU" i="1"/>
            </a:br>
            <a:r>
              <a:rPr lang="ru-RU" i="1"/>
              <a:t>Ложечко, допоможи -</a:t>
            </a:r>
            <a:br>
              <a:rPr lang="ru-RU" i="1"/>
            </a:br>
            <a:r>
              <a:rPr lang="ru-RU" i="1"/>
              <a:t>Мимо рота не біжи!</a:t>
            </a:r>
            <a:br>
              <a:rPr lang="ru-RU" i="1"/>
            </a:br>
            <a:r>
              <a:rPr lang="ru-RU" i="1"/>
              <a:t>З'їли геть увесь супець...</a:t>
            </a:r>
            <a:br>
              <a:rPr lang="ru-RU" i="1"/>
            </a:br>
            <a:r>
              <a:rPr lang="ru-RU" i="1"/>
              <a:t>От малятко й молодець!</a:t>
            </a:r>
          </a:p>
          <a:p>
            <a:r>
              <a:rPr lang="ru-RU" i="1"/>
              <a:t/>
            </a:r>
            <a:br>
              <a:rPr lang="ru-RU" i="1"/>
            </a:br>
            <a:endParaRPr lang="ru-RU" i="1"/>
          </a:p>
        </p:txBody>
      </p:sp>
      <p:pic>
        <p:nvPicPr>
          <p:cNvPr id="3" name="Рисунок 2" descr="WP_20181206_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7" y="332656"/>
            <a:ext cx="2664296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WP_20181201_0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2852936"/>
            <a:ext cx="4392488" cy="3507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5750">
    <p:push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750" y="3068638"/>
            <a:ext cx="3311525" cy="14779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Дитячий садок</a:t>
            </a:r>
          </a:p>
          <a:p>
            <a:pPr>
              <a:defRPr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рідний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дім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>
              <a:defRPr/>
            </a:pP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Щирий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радий</a:t>
            </a:r>
          </a:p>
          <a:p>
            <a:pPr>
              <a:defRPr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Нам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усім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pPr>
              <a:defRPr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Тут тепло,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затишно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</a:t>
            </a:r>
            <a:r>
              <a:rPr lang="uk-UA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ім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pic>
        <p:nvPicPr>
          <p:cNvPr id="3" name="Рисунок 2" descr="WP_20181201_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1124744"/>
            <a:ext cx="381642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WP_20181201_0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4005064"/>
            <a:ext cx="3353569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7203">
    <p:cover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4300" y="260350"/>
            <a:ext cx="3455988" cy="32940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 </a:t>
            </a: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улюблений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садочок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>
              <a:defRPr/>
            </a:pP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 </a:t>
            </a: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привітніший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куточок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>
              <a:defRPr/>
            </a:pP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Радо </a:t>
            </a: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діток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зустрічає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>
              <a:defRPr/>
            </a:pP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Завжди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усміхнено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вітає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endParaRPr lang="ru-RU" sz="16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Розвиває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малюків</a:t>
            </a:r>
            <a:endParaRPr lang="ru-RU" sz="16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Наших </a:t>
            </a: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юних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знатоків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</a:p>
          <a:p>
            <a:pPr>
              <a:defRPr/>
            </a:pP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дитсадочку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кожна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справа</a:t>
            </a:r>
          </a:p>
          <a:p>
            <a:pPr>
              <a:defRPr/>
            </a:pP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</a:t>
            </a: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корисна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цікава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defRPr/>
            </a:pP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малюють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квіточки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>
              <a:defRPr/>
            </a:pP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Гарно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ліплять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діточки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>
              <a:defRPr/>
            </a:pP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Свято радо </a:t>
            </a:r>
            <a:r>
              <a:rPr lang="ru-RU" sz="1600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зустрічають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endParaRPr lang="ru-RU" sz="16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Пісні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весело </a:t>
            </a: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лунають</a:t>
            </a:r>
            <a:endParaRPr lang="ru-RU" sz="16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</a:t>
            </a: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садочок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прославляють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Рисунок 5" descr="WP_20180208_0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780928"/>
            <a:ext cx="3600400" cy="3291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фото с фотоаппарата 0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3600400"/>
            <a:ext cx="4932040" cy="32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7953">
    <p:zoom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WP_20160817_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332656"/>
            <a:ext cx="374441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WP_20160325_0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068960"/>
            <a:ext cx="3168352" cy="3435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WP_20160313_0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0" y="3068960"/>
            <a:ext cx="2808312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фото с фотоаппарата 0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3068960"/>
            <a:ext cx="2592288" cy="3329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5969"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WP_20170215_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140968"/>
            <a:ext cx="3888432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фото с фотоаппарата 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404664"/>
            <a:ext cx="388843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фото с фотоаппарата 0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3212976"/>
            <a:ext cx="3995936" cy="3185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5500"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ото с фотоаппарата 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332656"/>
            <a:ext cx="367240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фото с фотоаппарата 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068960"/>
            <a:ext cx="3672408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фото с фотоаппарата 0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3212976"/>
            <a:ext cx="3528392" cy="3185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WP_20160601_0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3140968"/>
            <a:ext cx="3528392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5406">
    <p:blinds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фото с фотоаппарата 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212976"/>
            <a:ext cx="3528392" cy="3185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фото с фотоаппарата 0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332656"/>
            <a:ext cx="345638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фото с фотоаппарата 0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42541" y="2949947"/>
            <a:ext cx="3888432" cy="2974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5188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танець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1125538"/>
            <a:ext cx="7848600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7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WP_20170601_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3717032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WP_20181201_0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789040"/>
            <a:ext cx="406794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WP_20171124_0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1484784"/>
            <a:ext cx="3096344" cy="2211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WP_20181201_03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3648" y="1484784"/>
            <a:ext cx="3384376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343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WP_20181201_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789040"/>
            <a:ext cx="3744416" cy="2715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WP_20181120_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3861048"/>
            <a:ext cx="295232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WP_20181201_0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1340768"/>
            <a:ext cx="410445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313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WP_20181206_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930524"/>
            <a:ext cx="4176464" cy="4927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N13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944216"/>
            <a:ext cx="4320480" cy="4913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2750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6100" y="2781300"/>
            <a:ext cx="4535488" cy="36004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i="1" dirty="0" err="1">
                <a:latin typeface="+mj-lt"/>
                <a:cs typeface="Arabic Typesetting" pitchFamily="66" charset="-78"/>
              </a:rPr>
              <a:t>Стоїть</a:t>
            </a:r>
            <a:r>
              <a:rPr lang="ru-RU" sz="1600" i="1" dirty="0">
                <a:latin typeface="+mj-lt"/>
                <a:cs typeface="Arabic Typesetting" pitchFamily="66" charset="-78"/>
              </a:rPr>
              <a:t> </a:t>
            </a:r>
            <a:r>
              <a:rPr lang="ru-RU" sz="1600" i="1" dirty="0" err="1">
                <a:latin typeface="+mj-lt"/>
                <a:cs typeface="Arabic Typesetting" pitchFamily="66" charset="-78"/>
              </a:rPr>
              <a:t>новий</a:t>
            </a:r>
            <a:r>
              <a:rPr lang="ru-RU" sz="1600" i="1" dirty="0">
                <a:latin typeface="+mj-lt"/>
                <a:cs typeface="Arabic Typesetting" pitchFamily="66" charset="-78"/>
              </a:rPr>
              <a:t> </a:t>
            </a:r>
            <a:r>
              <a:rPr lang="ru-RU" sz="1600" i="1" dirty="0" err="1">
                <a:latin typeface="+mj-lt"/>
                <a:cs typeface="Arabic Typesetting" pitchFamily="66" charset="-78"/>
              </a:rPr>
              <a:t>будинок</a:t>
            </a:r>
            <a:r>
              <a:rPr lang="ru-RU" sz="1600" i="1" dirty="0">
                <a:latin typeface="+mj-lt"/>
                <a:cs typeface="Arabic Typesetting" pitchFamily="66" charset="-78"/>
              </a:rPr>
              <a:t>.</a:t>
            </a:r>
            <a:br>
              <a:rPr lang="ru-RU" sz="1600" i="1" dirty="0">
                <a:latin typeface="+mj-lt"/>
                <a:cs typeface="Arabic Typesetting" pitchFamily="66" charset="-78"/>
              </a:rPr>
            </a:br>
            <a:r>
              <a:rPr lang="ru-RU" sz="1600" i="1" dirty="0">
                <a:latin typeface="+mj-lt"/>
                <a:cs typeface="Arabic Typesetting" pitchFamily="66" charset="-78"/>
              </a:rPr>
              <a:t>До </a:t>
            </a:r>
            <a:r>
              <a:rPr lang="ru-RU" sz="1600" i="1" dirty="0" err="1">
                <a:latin typeface="+mj-lt"/>
                <a:cs typeface="Arabic Typesetting" pitchFamily="66" charset="-78"/>
              </a:rPr>
              <a:t>нього</a:t>
            </a:r>
            <a:r>
              <a:rPr lang="ru-RU" sz="1600" i="1" dirty="0">
                <a:latin typeface="+mj-lt"/>
                <a:cs typeface="Arabic Typesetting" pitchFamily="66" charset="-78"/>
              </a:rPr>
              <a:t> – сто </a:t>
            </a:r>
            <a:r>
              <a:rPr lang="ru-RU" sz="1600" i="1" dirty="0" err="1">
                <a:latin typeface="+mj-lt"/>
                <a:cs typeface="Arabic Typesetting" pitchFamily="66" charset="-78"/>
              </a:rPr>
              <a:t>стежинок</a:t>
            </a:r>
            <a:r>
              <a:rPr lang="ru-RU" sz="1600" i="1" dirty="0">
                <a:latin typeface="+mj-lt"/>
                <a:cs typeface="Arabic Typesetting" pitchFamily="66" charset="-78"/>
              </a:rPr>
              <a:t>.</a:t>
            </a:r>
            <a:br>
              <a:rPr lang="ru-RU" sz="1600" i="1" dirty="0">
                <a:latin typeface="+mj-lt"/>
                <a:cs typeface="Arabic Typesetting" pitchFamily="66" charset="-78"/>
              </a:rPr>
            </a:br>
            <a:r>
              <a:rPr lang="ru-RU" sz="1600" i="1" dirty="0">
                <a:latin typeface="+mj-lt"/>
                <a:cs typeface="Arabic Typesetting" pitchFamily="66" charset="-78"/>
              </a:rPr>
              <a:t>А в </a:t>
            </a:r>
            <a:r>
              <a:rPr lang="ru-RU" sz="1600" i="1" dirty="0" err="1">
                <a:latin typeface="+mj-lt"/>
                <a:cs typeface="Arabic Typesetting" pitchFamily="66" charset="-78"/>
              </a:rPr>
              <a:t>ньому</a:t>
            </a:r>
            <a:r>
              <a:rPr lang="ru-RU" sz="1600" i="1" dirty="0">
                <a:latin typeface="+mj-lt"/>
                <a:cs typeface="Arabic Typesetting" pitchFamily="66" charset="-78"/>
              </a:rPr>
              <a:t> – сто </a:t>
            </a:r>
            <a:r>
              <a:rPr lang="ru-RU" sz="1600" i="1" dirty="0" err="1">
                <a:latin typeface="+mj-lt"/>
                <a:cs typeface="Arabic Typesetting" pitchFamily="66" charset="-78"/>
              </a:rPr>
              <a:t>доріжок</a:t>
            </a:r>
            <a:r>
              <a:rPr lang="ru-RU" sz="1600" i="1" dirty="0">
                <a:latin typeface="+mj-lt"/>
                <a:cs typeface="Arabic Typesetting" pitchFamily="66" charset="-78"/>
              </a:rPr>
              <a:t>.</a:t>
            </a:r>
            <a:br>
              <a:rPr lang="ru-RU" sz="1600" i="1" dirty="0">
                <a:latin typeface="+mj-lt"/>
                <a:cs typeface="Arabic Typesetting" pitchFamily="66" charset="-78"/>
              </a:rPr>
            </a:br>
            <a:r>
              <a:rPr lang="ru-RU" sz="1600" i="1" dirty="0">
                <a:latin typeface="+mj-lt"/>
                <a:cs typeface="Arabic Typesetting" pitchFamily="66" charset="-78"/>
              </a:rPr>
              <a:t>Там </a:t>
            </a:r>
            <a:r>
              <a:rPr lang="ru-RU" sz="1600" i="1" dirty="0" err="1">
                <a:latin typeface="+mj-lt"/>
                <a:cs typeface="Arabic Typesetting" pitchFamily="66" charset="-78"/>
              </a:rPr>
              <a:t>тупця</a:t>
            </a:r>
            <a:r>
              <a:rPr lang="ru-RU" sz="1600" i="1" dirty="0">
                <a:latin typeface="+mj-lt"/>
                <a:cs typeface="Arabic Typesetting" pitchFamily="66" charset="-78"/>
              </a:rPr>
              <a:t> </a:t>
            </a:r>
            <a:r>
              <a:rPr lang="ru-RU" sz="1600" i="1" dirty="0" err="1">
                <a:latin typeface="+mj-lt"/>
                <a:cs typeface="Arabic Typesetting" pitchFamily="66" charset="-78"/>
              </a:rPr>
              <a:t>двісті</a:t>
            </a:r>
            <a:r>
              <a:rPr lang="ru-RU" sz="1600" i="1" dirty="0">
                <a:latin typeface="+mj-lt"/>
                <a:cs typeface="Arabic Typesetting" pitchFamily="66" charset="-78"/>
              </a:rPr>
              <a:t> </a:t>
            </a:r>
            <a:r>
              <a:rPr lang="ru-RU" sz="1600" i="1" dirty="0" err="1">
                <a:latin typeface="+mj-lt"/>
                <a:cs typeface="Arabic Typesetting" pitchFamily="66" charset="-78"/>
              </a:rPr>
              <a:t>ніжок</a:t>
            </a:r>
            <a:r>
              <a:rPr lang="ru-RU" sz="1600" i="1" dirty="0">
                <a:latin typeface="+mj-lt"/>
                <a:cs typeface="Arabic Typesetting" pitchFamily="66" charset="-78"/>
              </a:rPr>
              <a:t>.</a:t>
            </a:r>
            <a:br>
              <a:rPr lang="ru-RU" sz="1600" i="1" dirty="0">
                <a:latin typeface="+mj-lt"/>
                <a:cs typeface="Arabic Typesetting" pitchFamily="66" charset="-78"/>
              </a:rPr>
            </a:br>
            <a:r>
              <a:rPr lang="ru-RU" sz="1600" i="1" dirty="0">
                <a:latin typeface="+mj-lt"/>
                <a:cs typeface="Arabic Typesetting" pitchFamily="66" charset="-78"/>
              </a:rPr>
              <a:t>Там сотня </a:t>
            </a:r>
            <a:r>
              <a:rPr lang="ru-RU" sz="1600" i="1" dirty="0" err="1">
                <a:latin typeface="+mj-lt"/>
                <a:cs typeface="Arabic Typesetting" pitchFamily="66" charset="-78"/>
              </a:rPr>
              <a:t>голосочків</a:t>
            </a:r>
            <a:r>
              <a:rPr lang="ru-RU" sz="1600" i="1" dirty="0">
                <a:latin typeface="+mj-lt"/>
                <a:cs typeface="Arabic Typesetting" pitchFamily="66" charset="-78"/>
              </a:rPr>
              <a:t>,</a:t>
            </a:r>
            <a:br>
              <a:rPr lang="ru-RU" sz="1600" i="1" dirty="0">
                <a:latin typeface="+mj-lt"/>
                <a:cs typeface="Arabic Typesetting" pitchFamily="66" charset="-78"/>
              </a:rPr>
            </a:br>
            <a:r>
              <a:rPr lang="ru-RU" sz="1600" i="1" dirty="0" err="1">
                <a:latin typeface="+mj-lt"/>
                <a:cs typeface="Arabic Typesetting" pitchFamily="66" charset="-78"/>
              </a:rPr>
              <a:t>Дзвінкіших</a:t>
            </a:r>
            <a:r>
              <a:rPr lang="ru-RU" sz="1600" i="1" dirty="0">
                <a:latin typeface="+mj-lt"/>
                <a:cs typeface="Arabic Typesetting" pitchFamily="66" charset="-78"/>
              </a:rPr>
              <a:t> </a:t>
            </a:r>
            <a:r>
              <a:rPr lang="ru-RU" sz="1600" i="1" dirty="0" err="1">
                <a:latin typeface="+mj-lt"/>
                <a:cs typeface="Arabic Typesetting" pitchFamily="66" charset="-78"/>
              </a:rPr>
              <a:t>від</a:t>
            </a:r>
            <a:r>
              <a:rPr lang="ru-RU" sz="1600" i="1" dirty="0">
                <a:latin typeface="+mj-lt"/>
                <a:cs typeface="Arabic Typesetting" pitchFamily="66" charset="-78"/>
              </a:rPr>
              <a:t> </a:t>
            </a:r>
            <a:r>
              <a:rPr lang="ru-RU" sz="1600" i="1" dirty="0" err="1">
                <a:latin typeface="+mj-lt"/>
                <a:cs typeface="Arabic Typesetting" pitchFamily="66" charset="-78"/>
              </a:rPr>
              <a:t>дзвіночків</a:t>
            </a:r>
            <a:r>
              <a:rPr lang="ru-RU" sz="1600" i="1" dirty="0">
                <a:latin typeface="+mj-lt"/>
                <a:cs typeface="Arabic Typesetting" pitchFamily="66" charset="-78"/>
              </a:rPr>
              <a:t>.</a:t>
            </a:r>
            <a:br>
              <a:rPr lang="ru-RU" sz="1600" i="1" dirty="0">
                <a:latin typeface="+mj-lt"/>
                <a:cs typeface="Arabic Typesetting" pitchFamily="66" charset="-78"/>
              </a:rPr>
            </a:br>
            <a:r>
              <a:rPr lang="ru-RU" sz="1600" i="1" dirty="0">
                <a:latin typeface="+mj-lt"/>
                <a:cs typeface="Arabic Typesetting" pitchFamily="66" charset="-78"/>
              </a:rPr>
              <a:t>Там </a:t>
            </a:r>
            <a:r>
              <a:rPr lang="ru-RU" sz="1600" i="1" dirty="0" err="1">
                <a:latin typeface="+mj-lt"/>
                <a:cs typeface="Arabic Typesetting" pitchFamily="66" charset="-78"/>
              </a:rPr>
              <a:t>всілись</a:t>
            </a:r>
            <a:r>
              <a:rPr lang="ru-RU" sz="1600" i="1" dirty="0">
                <a:latin typeface="+mj-lt"/>
                <a:cs typeface="Arabic Typesetting" pitchFamily="66" charset="-78"/>
              </a:rPr>
              <a:t> на </a:t>
            </a:r>
            <a:r>
              <a:rPr lang="ru-RU" sz="1600" i="1" dirty="0" err="1">
                <a:latin typeface="+mj-lt"/>
                <a:cs typeface="Arabic Typesetting" pitchFamily="66" charset="-78"/>
              </a:rPr>
              <a:t>полиці</a:t>
            </a:r>
            <a:r>
              <a:rPr lang="ru-RU" sz="1600" i="1" dirty="0">
                <a:latin typeface="+mj-lt"/>
                <a:cs typeface="Arabic Typesetting" pitchFamily="66" charset="-78"/>
              </a:rPr>
              <a:t/>
            </a:r>
            <a:br>
              <a:rPr lang="ru-RU" sz="1600" i="1" dirty="0">
                <a:latin typeface="+mj-lt"/>
                <a:cs typeface="Arabic Typesetting" pitchFamily="66" charset="-78"/>
              </a:rPr>
            </a:br>
            <a:r>
              <a:rPr lang="ru-RU" sz="1600" i="1" dirty="0" err="1">
                <a:latin typeface="+mj-lt"/>
                <a:cs typeface="Arabic Typesetting" pitchFamily="66" charset="-78"/>
              </a:rPr>
              <a:t>Ведмеді</a:t>
            </a:r>
            <a:r>
              <a:rPr lang="ru-RU" sz="1600" i="1" dirty="0">
                <a:latin typeface="+mj-lt"/>
                <a:cs typeface="Arabic Typesetting" pitchFamily="66" charset="-78"/>
              </a:rPr>
              <a:t> </a:t>
            </a:r>
            <a:r>
              <a:rPr lang="ru-RU" sz="1600" i="1" dirty="0" err="1">
                <a:latin typeface="+mj-lt"/>
                <a:cs typeface="Arabic Typesetting" pitchFamily="66" charset="-78"/>
              </a:rPr>
              <a:t>і</a:t>
            </a:r>
            <a:r>
              <a:rPr lang="ru-RU" sz="1600" i="1" dirty="0">
                <a:latin typeface="+mj-lt"/>
                <a:cs typeface="Arabic Typesetting" pitchFamily="66" charset="-78"/>
              </a:rPr>
              <a:t> </a:t>
            </a:r>
            <a:r>
              <a:rPr lang="ru-RU" sz="1600" i="1" dirty="0" err="1">
                <a:latin typeface="+mj-lt"/>
                <a:cs typeface="Arabic Typesetting" pitchFamily="66" charset="-78"/>
              </a:rPr>
              <a:t>лисиці</a:t>
            </a:r>
            <a:r>
              <a:rPr lang="ru-RU" sz="1600" i="1" dirty="0">
                <a:latin typeface="+mj-lt"/>
                <a:cs typeface="Arabic Typesetting" pitchFamily="66" charset="-78"/>
              </a:rPr>
              <a:t>.</a:t>
            </a:r>
            <a:br>
              <a:rPr lang="ru-RU" sz="1600" i="1" dirty="0">
                <a:latin typeface="+mj-lt"/>
                <a:cs typeface="Arabic Typesetting" pitchFamily="66" charset="-78"/>
              </a:rPr>
            </a:br>
            <a:r>
              <a:rPr lang="ru-RU" sz="1600" i="1" dirty="0">
                <a:latin typeface="+mj-lt"/>
                <a:cs typeface="Arabic Typesetting" pitchFamily="66" charset="-78"/>
              </a:rPr>
              <a:t>Там </a:t>
            </a:r>
            <a:r>
              <a:rPr lang="ru-RU" sz="1600" i="1" dirty="0" err="1">
                <a:latin typeface="+mj-lt"/>
                <a:cs typeface="Arabic Typesetting" pitchFamily="66" charset="-78"/>
              </a:rPr>
              <a:t>човен</a:t>
            </a:r>
            <a:r>
              <a:rPr lang="ru-RU" sz="1600" i="1" dirty="0">
                <a:latin typeface="+mj-lt"/>
                <a:cs typeface="Arabic Typesetting" pitchFamily="66" charset="-78"/>
              </a:rPr>
              <a:t> у </a:t>
            </a:r>
            <a:r>
              <a:rPr lang="ru-RU" sz="1600" i="1" dirty="0" err="1">
                <a:latin typeface="+mj-lt"/>
                <a:cs typeface="Arabic Typesetting" pitchFamily="66" charset="-78"/>
              </a:rPr>
              <a:t>куточку</a:t>
            </a:r>
            <a:r>
              <a:rPr lang="ru-RU" sz="1600" i="1" dirty="0">
                <a:latin typeface="+mj-lt"/>
                <a:cs typeface="Arabic Typesetting" pitchFamily="66" charset="-78"/>
              </a:rPr>
              <a:t/>
            </a:r>
            <a:br>
              <a:rPr lang="ru-RU" sz="1600" i="1" dirty="0">
                <a:latin typeface="+mj-lt"/>
                <a:cs typeface="Arabic Typesetting" pitchFamily="66" charset="-78"/>
              </a:rPr>
            </a:br>
            <a:r>
              <a:rPr lang="ru-RU" sz="1600" i="1" dirty="0" err="1">
                <a:latin typeface="+mj-lt"/>
                <a:cs typeface="Arabic Typesetting" pitchFamily="66" charset="-78"/>
              </a:rPr>
              <a:t>Пливе</a:t>
            </a:r>
            <a:r>
              <a:rPr lang="ru-RU" sz="1600" i="1" dirty="0">
                <a:latin typeface="+mj-lt"/>
                <a:cs typeface="Arabic Typesetting" pitchFamily="66" charset="-78"/>
              </a:rPr>
              <a:t> по </a:t>
            </a:r>
            <a:r>
              <a:rPr lang="ru-RU" sz="1600" i="1" dirty="0" err="1">
                <a:latin typeface="+mj-lt"/>
                <a:cs typeface="Arabic Typesetting" pitchFamily="66" charset="-78"/>
              </a:rPr>
              <a:t>килимочку</a:t>
            </a:r>
            <a:r>
              <a:rPr lang="ru-RU" sz="1600" i="1" dirty="0">
                <a:latin typeface="+mj-lt"/>
                <a:cs typeface="Arabic Typesetting" pitchFamily="66" charset="-78"/>
              </a:rPr>
              <a:t>.</a:t>
            </a:r>
            <a:br>
              <a:rPr lang="ru-RU" sz="1600" i="1" dirty="0">
                <a:latin typeface="+mj-lt"/>
                <a:cs typeface="Arabic Typesetting" pitchFamily="66" charset="-78"/>
              </a:rPr>
            </a:br>
            <a:r>
              <a:rPr lang="ru-RU" sz="1600" i="1" dirty="0">
                <a:latin typeface="+mj-lt"/>
                <a:cs typeface="Arabic Typesetting" pitchFamily="66" charset="-78"/>
              </a:rPr>
              <a:t>На </a:t>
            </a:r>
            <a:r>
              <a:rPr lang="ru-RU" sz="1600" i="1" dirty="0" err="1">
                <a:latin typeface="+mj-lt"/>
                <a:cs typeface="Arabic Typesetting" pitchFamily="66" charset="-78"/>
              </a:rPr>
              <a:t>стінах</a:t>
            </a:r>
            <a:r>
              <a:rPr lang="ru-RU" sz="1600" i="1" dirty="0">
                <a:latin typeface="+mj-lt"/>
                <a:cs typeface="Arabic Typesetting" pitchFamily="66" charset="-78"/>
              </a:rPr>
              <a:t> – сто картинок</a:t>
            </a:r>
            <a:br>
              <a:rPr lang="ru-RU" sz="1600" i="1" dirty="0">
                <a:latin typeface="+mj-lt"/>
                <a:cs typeface="Arabic Typesetting" pitchFamily="66" charset="-78"/>
              </a:rPr>
            </a:br>
            <a:r>
              <a:rPr lang="ru-RU" sz="1600" i="1" dirty="0">
                <a:latin typeface="+mj-lt"/>
                <a:cs typeface="Arabic Typesetting" pitchFamily="66" charset="-78"/>
              </a:rPr>
              <a:t>З героями </a:t>
            </a:r>
            <a:r>
              <a:rPr lang="ru-RU" sz="1600" i="1" dirty="0" err="1">
                <a:latin typeface="+mj-lt"/>
                <a:cs typeface="Arabic Typesetting" pitchFamily="66" charset="-78"/>
              </a:rPr>
              <a:t>казок</a:t>
            </a:r>
            <a:r>
              <a:rPr lang="ru-RU" sz="1600" i="1" dirty="0">
                <a:latin typeface="+mj-lt"/>
                <a:cs typeface="Arabic Typesetting" pitchFamily="66" charset="-78"/>
              </a:rPr>
              <a:t>.</a:t>
            </a:r>
            <a:br>
              <a:rPr lang="ru-RU" sz="1600" i="1" dirty="0">
                <a:latin typeface="+mj-lt"/>
                <a:cs typeface="Arabic Typesetting" pitchFamily="66" charset="-78"/>
              </a:rPr>
            </a:br>
            <a:r>
              <a:rPr lang="ru-RU" sz="1600" i="1" dirty="0" err="1">
                <a:latin typeface="+mj-lt"/>
                <a:cs typeface="Arabic Typesetting" pitchFamily="66" charset="-78"/>
              </a:rPr>
              <a:t>Всі</a:t>
            </a:r>
            <a:r>
              <a:rPr lang="ru-RU" sz="1600" i="1" dirty="0">
                <a:latin typeface="+mj-lt"/>
                <a:cs typeface="Arabic Typesetting" pitchFamily="66" charset="-78"/>
              </a:rPr>
              <a:t> </a:t>
            </a:r>
            <a:r>
              <a:rPr lang="ru-RU" sz="1600" i="1" dirty="0" err="1">
                <a:latin typeface="+mj-lt"/>
                <a:cs typeface="Arabic Typesetting" pitchFamily="66" charset="-78"/>
              </a:rPr>
              <a:t>знають</a:t>
            </a:r>
            <a:r>
              <a:rPr lang="ru-RU" sz="1600" i="1" dirty="0">
                <a:latin typeface="+mj-lt"/>
                <a:cs typeface="Arabic Typesetting" pitchFamily="66" charset="-78"/>
              </a:rPr>
              <a:t> </a:t>
            </a:r>
            <a:r>
              <a:rPr lang="ru-RU" sz="1600" i="1" dirty="0" err="1">
                <a:latin typeface="+mj-lt"/>
                <a:cs typeface="Arabic Typesetting" pitchFamily="66" charset="-78"/>
              </a:rPr>
              <a:t>цей</a:t>
            </a:r>
            <a:r>
              <a:rPr lang="ru-RU" sz="1600" i="1" dirty="0">
                <a:latin typeface="+mj-lt"/>
                <a:cs typeface="Arabic Typesetting" pitchFamily="66" charset="-78"/>
              </a:rPr>
              <a:t> </a:t>
            </a:r>
            <a:r>
              <a:rPr lang="ru-RU" sz="1600" i="1" dirty="0" err="1">
                <a:latin typeface="+mj-lt"/>
                <a:cs typeface="Arabic Typesetting" pitchFamily="66" charset="-78"/>
              </a:rPr>
              <a:t>будинок</a:t>
            </a:r>
            <a:r>
              <a:rPr lang="ru-RU" sz="1600" i="1" dirty="0">
                <a:latin typeface="+mj-lt"/>
                <a:cs typeface="Arabic Typesetting" pitchFamily="66" charset="-78"/>
              </a:rPr>
              <a:t>.</a:t>
            </a:r>
            <a:br>
              <a:rPr lang="ru-RU" sz="1600" i="1" dirty="0">
                <a:latin typeface="+mj-lt"/>
                <a:cs typeface="Arabic Typesetting" pitchFamily="66" charset="-78"/>
              </a:rPr>
            </a:br>
            <a:r>
              <a:rPr lang="ru-RU" sz="1600" i="1" dirty="0" err="1">
                <a:latin typeface="+mj-lt"/>
                <a:cs typeface="Arabic Typesetting" pitchFamily="66" charset="-78"/>
              </a:rPr>
              <a:t>Він</a:t>
            </a:r>
            <a:r>
              <a:rPr lang="ru-RU" sz="1600" i="1" dirty="0">
                <a:latin typeface="+mj-lt"/>
                <a:cs typeface="Arabic Typesetting" pitchFamily="66" charset="-78"/>
              </a:rPr>
              <a:t> </a:t>
            </a:r>
            <a:r>
              <a:rPr lang="ru-RU" sz="1600" i="1" dirty="0" err="1">
                <a:latin typeface="+mj-lt"/>
                <a:cs typeface="Arabic Typesetting" pitchFamily="66" charset="-78"/>
              </a:rPr>
              <a:t>зветься</a:t>
            </a:r>
            <a:r>
              <a:rPr lang="ru-RU" sz="1600" i="1" dirty="0">
                <a:latin typeface="+mj-lt"/>
                <a:cs typeface="Arabic Typesetting" pitchFamily="66" charset="-78"/>
              </a:rPr>
              <a:t> – </a:t>
            </a:r>
            <a:r>
              <a:rPr lang="ru-RU" sz="1600" i="1" dirty="0" err="1">
                <a:latin typeface="+mj-lt"/>
                <a:cs typeface="Arabic Typesetting" pitchFamily="66" charset="-78"/>
              </a:rPr>
              <a:t>дитсадок</a:t>
            </a:r>
            <a:r>
              <a:rPr lang="ru-RU" sz="2000" i="1" dirty="0">
                <a:latin typeface="+mj-lt"/>
                <a:cs typeface="Arabic Typesetting" pitchFamily="66" charset="-78"/>
              </a:rPr>
              <a:t>.</a:t>
            </a:r>
          </a:p>
        </p:txBody>
      </p:sp>
      <p:pic>
        <p:nvPicPr>
          <p:cNvPr id="9" name="Рисунок 8" descr="WP_20181206_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204864"/>
            <a:ext cx="3456384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WP_20160601_0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476672"/>
            <a:ext cx="338437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фото с фотоаппарата 1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4221088"/>
            <a:ext cx="3456384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4969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1"/>
          <p:cNvSpPr>
            <a:spLocks noChangeArrowheads="1"/>
          </p:cNvSpPr>
          <p:nvPr/>
        </p:nvSpPr>
        <p:spPr bwMode="auto">
          <a:xfrm>
            <a:off x="3924300" y="260350"/>
            <a:ext cx="45720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 dirty="0" err="1"/>
              <a:t>Оселилися</a:t>
            </a:r>
            <a:r>
              <a:rPr lang="ru-RU" sz="2000" i="1" dirty="0"/>
              <a:t> тут </a:t>
            </a:r>
            <a:r>
              <a:rPr lang="ru-RU" sz="2000" i="1" dirty="0" err="1"/>
              <a:t>казки</a:t>
            </a:r>
            <a:r>
              <a:rPr lang="ru-RU" sz="2000" i="1" dirty="0"/>
              <a:t>,</a:t>
            </a:r>
            <a:br>
              <a:rPr lang="ru-RU" sz="2000" i="1" dirty="0"/>
            </a:br>
            <a:r>
              <a:rPr lang="ru-RU" sz="2000" i="1" dirty="0" err="1"/>
              <a:t>Звучить</a:t>
            </a:r>
            <a:r>
              <a:rPr lang="ru-RU" sz="2000" i="1" dirty="0"/>
              <a:t> </a:t>
            </a:r>
            <a:r>
              <a:rPr lang="ru-RU" sz="2000" i="1" dirty="0" err="1"/>
              <a:t>дзвінкий</a:t>
            </a:r>
            <a:r>
              <a:rPr lang="ru-RU" sz="2000" i="1" dirty="0"/>
              <a:t> </a:t>
            </a:r>
            <a:r>
              <a:rPr lang="ru-RU" sz="2000" i="1" dirty="0" err="1"/>
              <a:t>сміх</a:t>
            </a:r>
            <a:r>
              <a:rPr lang="ru-RU" sz="2000" i="1" dirty="0"/>
              <a:t>,</a:t>
            </a:r>
            <a:br>
              <a:rPr lang="ru-RU" sz="2000" i="1" dirty="0"/>
            </a:br>
            <a:r>
              <a:rPr lang="ru-RU" sz="2000" i="1" dirty="0"/>
              <a:t>І </a:t>
            </a:r>
            <a:r>
              <a:rPr lang="ru-RU" sz="2000" i="1" dirty="0" err="1"/>
              <a:t>уваги</a:t>
            </a:r>
            <a:r>
              <a:rPr lang="ru-RU" sz="2000" i="1" dirty="0"/>
              <a:t>, ласки</a:t>
            </a:r>
            <a:br>
              <a:rPr lang="ru-RU" sz="2000" i="1" dirty="0"/>
            </a:br>
            <a:r>
              <a:rPr lang="ru-RU" sz="2000" i="1" dirty="0" err="1"/>
              <a:t>Вистачає</a:t>
            </a:r>
            <a:r>
              <a:rPr lang="ru-RU" sz="2000" i="1" dirty="0"/>
              <a:t> для </a:t>
            </a:r>
            <a:r>
              <a:rPr lang="ru-RU" sz="2000" i="1" dirty="0" err="1"/>
              <a:t>всіх</a:t>
            </a:r>
            <a:r>
              <a:rPr lang="ru-RU" sz="2000" i="1" dirty="0"/>
              <a:t>.</a:t>
            </a:r>
            <a:br>
              <a:rPr lang="ru-RU" sz="2000" i="1" dirty="0"/>
            </a:br>
            <a:r>
              <a:rPr lang="ru-RU" sz="2000" i="1" dirty="0"/>
              <a:t>Став </a:t>
            </a:r>
            <a:r>
              <a:rPr lang="ru-RU" sz="2000" i="1" dirty="0" err="1"/>
              <a:t>він</a:t>
            </a:r>
            <a:r>
              <a:rPr lang="ru-RU" sz="2000" i="1" dirty="0"/>
              <a:t> </a:t>
            </a:r>
            <a:r>
              <a:rPr lang="ru-RU" sz="2000" i="1" dirty="0" err="1"/>
              <a:t>домівкою</a:t>
            </a:r>
            <a:r>
              <a:rPr lang="ru-RU" sz="2000" i="1" dirty="0"/>
              <a:t> </a:t>
            </a:r>
            <a:r>
              <a:rPr lang="ru-RU" sz="2000" i="1" dirty="0" err="1"/>
              <a:t>рідною</a:t>
            </a:r>
            <a:r>
              <a:rPr lang="ru-RU" sz="2000" i="1" dirty="0"/>
              <a:t/>
            </a:r>
            <a:br>
              <a:rPr lang="ru-RU" sz="2000" i="1" dirty="0"/>
            </a:br>
            <a:r>
              <a:rPr lang="ru-RU" sz="2000" i="1" dirty="0"/>
              <a:t>Для </a:t>
            </a:r>
            <a:r>
              <a:rPr lang="ru-RU" sz="2000" i="1" dirty="0" err="1" smtClean="0"/>
              <a:t>дітей-дошкільнят</a:t>
            </a:r>
            <a:r>
              <a:rPr lang="ru-RU" sz="2000" i="1" dirty="0"/>
              <a:t>,</a:t>
            </a:r>
            <a:br>
              <a:rPr lang="ru-RU" sz="2000" i="1" dirty="0"/>
            </a:br>
            <a:r>
              <a:rPr lang="ru-RU" sz="2000" i="1" dirty="0" err="1"/>
              <a:t>Нерозлучні</a:t>
            </a:r>
            <a:r>
              <a:rPr lang="ru-RU" sz="2000" i="1" dirty="0"/>
              <a:t> ми з ним -</a:t>
            </a:r>
            <a:br>
              <a:rPr lang="ru-RU" sz="2000" i="1" dirty="0"/>
            </a:br>
            <a:r>
              <a:rPr lang="ru-RU" sz="2000" i="1" dirty="0" err="1"/>
              <a:t>Це</a:t>
            </a:r>
            <a:r>
              <a:rPr lang="ru-RU" sz="2000" i="1" dirty="0"/>
              <a:t> наш дитячий сад!</a:t>
            </a:r>
          </a:p>
        </p:txBody>
      </p:sp>
      <p:pic>
        <p:nvPicPr>
          <p:cNvPr id="7" name="Рисунок 6" descr="фото с фотоаппарата 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4437112"/>
            <a:ext cx="316835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WP_20180208_0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2924944"/>
            <a:ext cx="2952328" cy="2499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WP_20181206_0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2276872"/>
            <a:ext cx="3168352" cy="2139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5156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WP_20170601_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996952"/>
            <a:ext cx="3635896" cy="3271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фото с фотоаппарата 0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692696"/>
            <a:ext cx="2880320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4453"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5738" y="333375"/>
            <a:ext cx="45720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садку </a:t>
            </a:r>
            <a:r>
              <a:rPr lang="ru-RU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дитячому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>
              <a:defRPr/>
            </a:pPr>
            <a:r>
              <a:rPr lang="ru-RU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Хороше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нам </a:t>
            </a:r>
            <a:r>
              <a:rPr lang="ru-RU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жити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</a:t>
            </a:r>
          </a:p>
          <a:p>
            <a:pPr>
              <a:defRPr/>
            </a:pPr>
            <a:r>
              <a:rPr lang="ru-RU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Граємось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не </a:t>
            </a:r>
            <a:r>
              <a:rPr lang="ru-RU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плачемо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 </a:t>
            </a:r>
          </a:p>
          <a:p>
            <a:pPr>
              <a:defRPr/>
            </a:pPr>
            <a:r>
              <a:rPr lang="ru-RU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 </a:t>
            </a:r>
            <a:r>
              <a:rPr lang="ru-RU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ким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дружити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pic>
        <p:nvPicPr>
          <p:cNvPr id="7" name="Рисунок 6" descr="WP_20181206_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3" y="2492896"/>
            <a:ext cx="3456384" cy="3185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WP_20181206_0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2492896"/>
            <a:ext cx="3744416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6141">
    <p:push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209</Words>
  <Application>Microsoft Office PowerPoint</Application>
  <PresentationFormat>Экран (4:3)</PresentationFormat>
  <Paragraphs>48</Paragraphs>
  <Slides>27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27</vt:i4>
      </vt:variant>
    </vt:vector>
  </HeadingPairs>
  <TitlesOfParts>
    <vt:vector size="43" baseType="lpstr">
      <vt:lpstr>Aldhabi</vt:lpstr>
      <vt:lpstr>Arabic Typesetting</vt:lpstr>
      <vt:lpstr>Arial</vt:lpstr>
      <vt:lpstr>Calibri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DAY</dc:creator>
  <cp:lastModifiedBy>Лена</cp:lastModifiedBy>
  <cp:revision>62</cp:revision>
  <dcterms:created xsi:type="dcterms:W3CDTF">2015-06-15T17:36:28Z</dcterms:created>
  <dcterms:modified xsi:type="dcterms:W3CDTF">2020-04-07T10:08:26Z</dcterms:modified>
</cp:coreProperties>
</file>